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372" r:id="rId3"/>
    <p:sldId id="370" r:id="rId4"/>
    <p:sldId id="374" r:id="rId5"/>
    <p:sldId id="373" r:id="rId6"/>
    <p:sldId id="368" r:id="rId7"/>
    <p:sldId id="369" r:id="rId8"/>
    <p:sldId id="285" r:id="rId9"/>
    <p:sldId id="375" r:id="rId10"/>
    <p:sldId id="386" r:id="rId11"/>
    <p:sldId id="385" r:id="rId12"/>
    <p:sldId id="388" r:id="rId13"/>
    <p:sldId id="389" r:id="rId14"/>
    <p:sldId id="390" r:id="rId15"/>
    <p:sldId id="393" r:id="rId16"/>
    <p:sldId id="391" r:id="rId17"/>
    <p:sldId id="39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47"/>
    <p:restoredTop sz="93260"/>
  </p:normalViewPr>
  <p:slideViewPr>
    <p:cSldViewPr snapToGrid="0" snapToObjects="1">
      <p:cViewPr varScale="1">
        <p:scale>
          <a:sx n="102" d="100"/>
          <a:sy n="102" d="100"/>
        </p:scale>
        <p:origin x="208" y="184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____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________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ikoloudis.christos/Google%20Drive/MANTIS%20Business%20Innovation/EGG/Business%20Plan/London%20Egg/Mantis%20Bus.Model%20London.xls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Productive Equipment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defRPr>
                </a:pPr>
                <a:endParaRPr lang="el-G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18 months</c:v>
                </c:pt>
              </c:strCache>
            </c:strRef>
          </c:cat>
          <c:val>
            <c:numRef>
              <c:f>Sheet1!$B$2</c:f>
              <c:numCache>
                <c:formatCode>"$"#,##0</c:formatCode>
                <c:ptCount val="1"/>
                <c:pt idx="0">
                  <c:v>25000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38-4117-AE0A-2893D8781C6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ΙSO Certifications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defRPr>
                </a:pPr>
                <a:endParaRPr lang="el-G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18 months</c:v>
                </c:pt>
              </c:strCache>
            </c:strRef>
          </c:cat>
          <c:val>
            <c:numRef>
              <c:f>Sheet1!$C$2</c:f>
              <c:numCache>
                <c:formatCode>"$"#,##0</c:formatCode>
                <c:ptCount val="1"/>
                <c:pt idx="0">
                  <c:v>6000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38-4117-AE0A-2893D8781C6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GDPR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defRPr>
                </a:pPr>
                <a:endParaRPr lang="el-G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18 months</c:v>
                </c:pt>
              </c:strCache>
            </c:strRef>
          </c:cat>
          <c:val>
            <c:numRef>
              <c:f>Sheet1!$D$2</c:f>
              <c:numCache>
                <c:formatCode>"$"#,##0</c:formatCode>
                <c:ptCount val="1"/>
                <c:pt idx="0">
                  <c:v>8000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38-4117-AE0A-2893D8781C6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Copyright &amp; Patent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defRPr>
                </a:pPr>
                <a:endParaRPr lang="el-G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18 months</c:v>
                </c:pt>
              </c:strCache>
            </c:strRef>
          </c:cat>
          <c:val>
            <c:numRef>
              <c:f>Sheet1!$E$2</c:f>
              <c:numCache>
                <c:formatCode>"$"#,##0</c:formatCode>
                <c:ptCount val="1"/>
                <c:pt idx="0">
                  <c:v>15000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738-4117-AE0A-2893D8781C63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Software Development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defRPr>
                </a:pPr>
                <a:endParaRPr lang="el-G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18 months</c:v>
                </c:pt>
              </c:strCache>
            </c:strRef>
          </c:cat>
          <c:val>
            <c:numRef>
              <c:f>Sheet1!$F$2</c:f>
              <c:numCache>
                <c:formatCode>"$"#,##0</c:formatCode>
                <c:ptCount val="1"/>
                <c:pt idx="0">
                  <c:v>25000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D2-BA43-B179-659F04EBE4AB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ΟPEX 18m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defRPr>
                </a:pPr>
                <a:endParaRPr lang="el-G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18 months</c:v>
                </c:pt>
              </c:strCache>
            </c:strRef>
          </c:cat>
          <c:val>
            <c:numRef>
              <c:f>Sheet1!$G$2</c:f>
              <c:numCache>
                <c:formatCode>"$"#,##0</c:formatCode>
                <c:ptCount val="1"/>
                <c:pt idx="0">
                  <c:v>59000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D2-BA43-B179-659F04EBE4AB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Sales &amp; Marketing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defRPr>
                </a:pPr>
                <a:endParaRPr lang="el-G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18 months</c:v>
                </c:pt>
              </c:strCache>
            </c:strRef>
          </c:cat>
          <c:val>
            <c:numRef>
              <c:f>Sheet1!$H$2</c:f>
              <c:numCache>
                <c:formatCode>"$"#,##0</c:formatCode>
                <c:ptCount val="1"/>
                <c:pt idx="0">
                  <c:v>14000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D2-BA43-B179-659F04EBE4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87681760"/>
        <c:axId val="287676320"/>
      </c:barChart>
      <c:catAx>
        <c:axId val="28768176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bg1">
                <a:lumMod val="6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l-GR"/>
          </a:p>
        </c:txPr>
        <c:crossAx val="287676320"/>
        <c:crosses val="autoZero"/>
        <c:auto val="1"/>
        <c:lblAlgn val="ctr"/>
        <c:lblOffset val="100"/>
        <c:noMultiLvlLbl val="0"/>
      </c:catAx>
      <c:valAx>
        <c:axId val="287676320"/>
        <c:scaling>
          <c:orientation val="minMax"/>
        </c:scaling>
        <c:delete val="0"/>
        <c:axPos val="b"/>
        <c:numFmt formatCode="&quot;$&quot;#,##0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bg1">
                <a:lumMod val="6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l-GR"/>
          </a:p>
        </c:txPr>
        <c:crossAx val="287681760"/>
        <c:crosses val="autoZero"/>
        <c:crossBetween val="between"/>
      </c:valAx>
      <c:spPr>
        <a:noFill/>
        <a:ln w="12700"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l-GR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400" b="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pPr>
      <a:endParaRPr lang="el-G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8.7228977622717113E-2"/>
          <c:y val="2.971463588406251E-2"/>
          <c:w val="0.8822869588516149"/>
          <c:h val="0.739398308811409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Price per Unit</c:v>
                </c:pt>
              </c:strCache>
            </c:strRef>
          </c:tx>
          <c:spPr>
            <a:solidFill>
              <a:schemeClr val="accent1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Sheet1!$B$2</c:f>
              <c:numCache>
                <c:formatCode>0%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99-4347-9024-B2EA2C6F1D4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Cost per Unit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Sheet1!$C$2</c:f>
              <c:numCache>
                <c:formatCode>0.00%</c:formatCode>
                <c:ptCount val="1"/>
                <c:pt idx="0">
                  <c:v>0.30599999999999999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E99-4347-9024-B2EA2C6F1D4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C.Aquisition Cost</c:v>
                </c:pt>
              </c:strCache>
            </c:strRef>
          </c:tx>
          <c:spPr>
            <a:solidFill>
              <a:schemeClr val="accent1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Sheet1!$D$2</c:f>
              <c:numCache>
                <c:formatCode>0.00%</c:formatCode>
                <c:ptCount val="1"/>
                <c:pt idx="0">
                  <c:v>0.16500000000000001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50-E443-9192-A668C95526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87673056"/>
        <c:axId val="287672512"/>
      </c:barChart>
      <c:catAx>
        <c:axId val="2876730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l-GR"/>
          </a:p>
        </c:txPr>
        <c:crossAx val="287672512"/>
        <c:crosses val="autoZero"/>
        <c:auto val="1"/>
        <c:lblAlgn val="ctr"/>
        <c:lblOffset val="100"/>
        <c:noMultiLvlLbl val="0"/>
      </c:catAx>
      <c:valAx>
        <c:axId val="28767251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l-GR"/>
          </a:p>
        </c:txPr>
        <c:crossAx val="287673056"/>
        <c:crosses val="autoZero"/>
        <c:crossBetween val="between"/>
      </c:valAx>
      <c:spPr>
        <a:noFill/>
        <a:ln w="6350">
          <a:solidFill>
            <a:schemeClr val="bg1">
              <a:lumMod val="85000"/>
            </a:schemeClr>
          </a:solidFill>
        </a:ln>
        <a:effectLst/>
      </c:spPr>
    </c:plotArea>
    <c:legend>
      <c:legendPos val="b"/>
      <c:layout>
        <c:manualLayout>
          <c:xMode val="edge"/>
          <c:yMode val="edge"/>
          <c:x val="0.21077039621544322"/>
          <c:y val="0.87005318031255252"/>
          <c:w val="0.7892295769661013"/>
          <c:h val="0.127515552200049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l-GR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4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pPr>
      <a:endParaRPr lang="el-G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r>
              <a:rPr lang="en-US"/>
              <a:t>CASH FLOW DIAGRAM</a:t>
            </a:r>
          </a:p>
        </c:rich>
      </c:tx>
      <c:overlay val="0"/>
      <c:spPr>
        <a:noFill/>
        <a:ln w="25400"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rgbClr val="000000"/>
              </a:solidFill>
              <a:latin typeface="Calibri"/>
              <a:ea typeface="Calibri"/>
              <a:cs typeface="Calibri"/>
            </a:defRPr>
          </a:pPr>
          <a:endParaRPr lang="el-GR"/>
        </a:p>
      </c:txPr>
    </c:title>
    <c:autoTitleDeleted val="0"/>
    <c:view3D>
      <c:rotX val="15"/>
      <c:rotY val="20"/>
      <c:depthPercent val="100"/>
      <c:rAngAx val="0"/>
    </c:view3D>
    <c:floor>
      <c:thickness val="0"/>
      <c:spPr>
        <a:noFill/>
        <a:ln w="3175" cap="flat" cmpd="sng" algn="ctr">
          <a:solidFill>
            <a:srgbClr val="808080"/>
          </a:solidFill>
          <a:prstDash val="solid"/>
          <a:round/>
        </a:ln>
        <a:effectLst/>
        <a:sp3d contourW="3175">
          <a:contourClr>
            <a:srgbClr val="808080"/>
          </a:contourClr>
        </a:sp3d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8284897775935896E-2"/>
          <c:y val="0.1080568720379147"/>
          <c:w val="0.75279095869595247"/>
          <c:h val="0.82003171996865321"/>
        </c:manualLayout>
      </c:layout>
      <c:area3DChart>
        <c:grouping val="standard"/>
        <c:varyColors val="0"/>
        <c:ser>
          <c:idx val="0"/>
          <c:order val="0"/>
          <c:tx>
            <c:strRef>
              <c:f>'Συνολική Επένδυση'!$B$20</c:f>
              <c:strCache>
                <c:ptCount val="1"/>
                <c:pt idx="0">
                  <c:v>Total Operational Costs</c:v>
                </c:pt>
              </c:strCache>
            </c:strRef>
          </c:tx>
          <c:spPr>
            <a:solidFill>
              <a:schemeClr val="accent1">
                <a:shade val="65000"/>
              </a:schemeClr>
            </a:solidFill>
            <a:ln>
              <a:noFill/>
            </a:ln>
            <a:effectLst>
              <a:outerShdw dist="35921" dir="2700000" algn="br">
                <a:srgbClr val="000000"/>
              </a:outerShdw>
            </a:effectLst>
            <a:sp3d/>
          </c:spPr>
          <c:val>
            <c:numRef>
              <c:f>'Συνολική Επένδυση'!$C$20:$F$20</c:f>
              <c:numCache>
                <c:formatCode>#,##0</c:formatCode>
                <c:ptCount val="4"/>
                <c:pt idx="0">
                  <c:v>142333.34929933804</c:v>
                </c:pt>
                <c:pt idx="1">
                  <c:v>749872.73787246447</c:v>
                </c:pt>
                <c:pt idx="2">
                  <c:v>2494161.2368454095</c:v>
                </c:pt>
                <c:pt idx="3">
                  <c:v>4557812.6948174573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63-3246-8A7C-92E20FF46A20}"/>
            </c:ext>
          </c:extLst>
        </c:ser>
        <c:ser>
          <c:idx val="1"/>
          <c:order val="1"/>
          <c:tx>
            <c:strRef>
              <c:f>'Συνολική Επένδυση'!$B$21</c:f>
              <c:strCache>
                <c:ptCount val="1"/>
                <c:pt idx="0">
                  <c:v>Free Cash Flow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dist="35921" dir="2700000" algn="br">
                <a:srgbClr val="000000"/>
              </a:outerShdw>
            </a:effectLst>
            <a:sp3d/>
          </c:spPr>
          <c:val>
            <c:numRef>
              <c:f>'Συνολική Επένδυση'!$C$21:$F$21</c:f>
              <c:numCache>
                <c:formatCode>#,##0</c:formatCode>
                <c:ptCount val="4"/>
                <c:pt idx="0">
                  <c:v>-47742.168029181477</c:v>
                </c:pt>
                <c:pt idx="1">
                  <c:v>272727.37583225314</c:v>
                </c:pt>
                <c:pt idx="2">
                  <c:v>2224761.9638446975</c:v>
                </c:pt>
                <c:pt idx="3">
                  <c:v>6088813.114147814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563-3246-8A7C-92E20FF46A20}"/>
            </c:ext>
          </c:extLst>
        </c:ser>
        <c:ser>
          <c:idx val="2"/>
          <c:order val="2"/>
          <c:tx>
            <c:strRef>
              <c:f>'Συνολική Επένδυση'!$B$22</c:f>
              <c:strCache>
                <c:ptCount val="1"/>
                <c:pt idx="0">
                  <c:v>Total Revenues</c:v>
                </c:pt>
              </c:strCache>
            </c:strRef>
          </c:tx>
          <c:spPr>
            <a:solidFill>
              <a:schemeClr val="accent1">
                <a:tint val="65000"/>
              </a:schemeClr>
            </a:solidFill>
            <a:ln>
              <a:noFill/>
            </a:ln>
            <a:effectLst>
              <a:outerShdw dist="35921" dir="2700000" algn="br">
                <a:srgbClr val="000000"/>
              </a:outerShdw>
            </a:effectLst>
            <a:sp3d/>
          </c:spPr>
          <c:val>
            <c:numRef>
              <c:f>'Συνολική Επένδυση'!$C$22:$F$22</c:f>
              <c:numCache>
                <c:formatCode>#,##0</c:formatCode>
                <c:ptCount val="4"/>
                <c:pt idx="0">
                  <c:v>132286.79108507925</c:v>
                </c:pt>
                <c:pt idx="1">
                  <c:v>1058832.6519058191</c:v>
                </c:pt>
                <c:pt idx="2">
                  <c:v>4753692.6672773873</c:v>
                </c:pt>
                <c:pt idx="3">
                  <c:v>10679932.20393873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563-3246-8A7C-92E20FF46A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0873887"/>
        <c:axId val="1"/>
        <c:axId val="2"/>
      </c:area3DChart>
      <c:catAx>
        <c:axId val="5508738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dirty="0"/>
                  <a:t>Year</a:t>
                </a:r>
                <a:endParaRPr lang="el-GR" dirty="0"/>
              </a:p>
            </c:rich>
          </c:tx>
          <c:overlay val="0"/>
          <c:spPr>
            <a:noFill/>
            <a:ln w="25400"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000000"/>
                  </a:solidFill>
                  <a:latin typeface="Calibri"/>
                  <a:ea typeface="Calibri"/>
                  <a:cs typeface="Calibri"/>
                </a:defRPr>
              </a:pPr>
              <a:endParaRPr lang="el-G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rgbClr val="808080"/>
            </a:solidFill>
            <a:prstDash val="solid"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el-GR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rgbClr val="808080"/>
              </a:solidFill>
              <a:prstDash val="solid"/>
              <a:round/>
            </a:ln>
            <a:effectLst/>
          </c:spPr>
        </c:majorGridlines>
        <c:numFmt formatCode="#,##0" sourceLinked="1"/>
        <c:majorTickMark val="out"/>
        <c:minorTickMark val="none"/>
        <c:tickLblPos val="nextTo"/>
        <c:spPr>
          <a:noFill/>
          <a:ln w="3175" cap="flat" cmpd="sng" algn="ctr">
            <a:solidFill>
              <a:srgbClr val="808080"/>
            </a:solidFill>
            <a:prstDash val="solid"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el-GR"/>
          </a:p>
        </c:txPr>
        <c:crossAx val="550873887"/>
        <c:crosses val="autoZero"/>
        <c:crossBetween val="midCat"/>
      </c:valAx>
      <c:serAx>
        <c:axId val="2"/>
        <c:scaling>
          <c:orientation val="minMax"/>
        </c:scaling>
        <c:delete val="1"/>
        <c:axPos val="b"/>
        <c:majorTickMark val="out"/>
        <c:minorTickMark val="none"/>
        <c:tickLblPos val="nextTo"/>
        <c:crossAx val="1"/>
        <c:crosses val="autoZero"/>
      </c:serAx>
      <c:spPr>
        <a:noFill/>
        <a:ln w="25400">
          <a:noFill/>
        </a:ln>
        <a:effectLst/>
      </c:spPr>
    </c:plotArea>
    <c:legend>
      <c:legendPos val="r"/>
      <c:layout>
        <c:manualLayout>
          <c:xMode val="edge"/>
          <c:yMode val="edge"/>
          <c:x val="0.81820724861545424"/>
          <c:y val="0.85123804593629948"/>
          <c:w val="0.11445461887411063"/>
          <c:h val="8.1728585991063807E-2"/>
        </c:manualLayout>
      </c:layout>
      <c:overlay val="0"/>
      <c:spPr>
        <a:noFill/>
        <a:ln w="25400"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45" b="0" i="0" u="none" strike="noStrike" kern="1200" baseline="0">
              <a:solidFill>
                <a:srgbClr val="000000"/>
              </a:solidFill>
              <a:latin typeface="Calibri"/>
              <a:ea typeface="Calibri"/>
              <a:cs typeface="Calibri"/>
            </a:defRPr>
          </a:pPr>
          <a:endParaRPr lang="el-GR"/>
        </a:p>
      </c:txPr>
    </c:legend>
    <c:plotVisOnly val="1"/>
    <c:dispBlanksAs val="gap"/>
    <c:showDLblsOverMax val="0"/>
  </c:chart>
  <c:spPr>
    <a:solidFill>
      <a:srgbClr val="FFFFFF"/>
    </a:solidFill>
    <a:ln w="3175" cap="flat" cmpd="sng" algn="ctr">
      <a:solidFill>
        <a:srgbClr val="808080"/>
      </a:solidFill>
      <a:prstDash val="solid"/>
      <a:miter lim="800000"/>
    </a:ln>
    <a:effectLst/>
  </c:spPr>
  <c:txPr>
    <a:bodyPr/>
    <a:lstStyle/>
    <a:p>
      <a:pPr>
        <a:defRPr sz="1000" b="0" i="0" u="none" strike="noStrike" baseline="0">
          <a:solidFill>
            <a:srgbClr val="000000"/>
          </a:solidFill>
          <a:latin typeface="Calibri"/>
          <a:ea typeface="Calibri"/>
          <a:cs typeface="Calibri"/>
        </a:defRPr>
      </a:pPr>
      <a:endParaRPr lang="el-G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101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8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2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tiff>
</file>

<file path=ppt/media/image18.tiff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tiff>
</file>

<file path=ppt/media/image3.png>
</file>

<file path=ppt/media/image30.tiff>
</file>

<file path=ppt/media/image31.tif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C89A5-BE3E-2441-87C0-54B69ED90FC7}" type="datetimeFigureOut">
              <a:t>13/5/18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022639-76C9-2740-BE4D-A4E2B1985EB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30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10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373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11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83038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12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30478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13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39321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14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88113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15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72442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16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36866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17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33425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6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944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196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824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405468" y="1418121"/>
            <a:ext cx="3782286" cy="3782286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901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0" y="4699102"/>
            <a:ext cx="3582444" cy="3582444"/>
          </a:xfrm>
          <a:custGeom>
            <a:avLst/>
            <a:gdLst>
              <a:gd name="connsiteX0" fmla="*/ 1791222 w 3582444"/>
              <a:gd name="connsiteY0" fmla="*/ 0 h 3582444"/>
              <a:gd name="connsiteX1" fmla="*/ 3582444 w 3582444"/>
              <a:gd name="connsiteY1" fmla="*/ 1791222 h 3582444"/>
              <a:gd name="connsiteX2" fmla="*/ 1791222 w 3582444"/>
              <a:gd name="connsiteY2" fmla="*/ 3582444 h 3582444"/>
              <a:gd name="connsiteX3" fmla="*/ 0 w 3582444"/>
              <a:gd name="connsiteY3" fmla="*/ 1791222 h 358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2444" h="3582444">
                <a:moveTo>
                  <a:pt x="1791222" y="0"/>
                </a:moveTo>
                <a:lnTo>
                  <a:pt x="3582444" y="1791222"/>
                </a:lnTo>
                <a:lnTo>
                  <a:pt x="1791222" y="3582444"/>
                </a:lnTo>
                <a:lnTo>
                  <a:pt x="0" y="1791222"/>
                </a:ln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0" y="643003"/>
            <a:ext cx="3582444" cy="3582444"/>
          </a:xfrm>
          <a:custGeom>
            <a:avLst/>
            <a:gdLst>
              <a:gd name="connsiteX0" fmla="*/ 1791222 w 3582444"/>
              <a:gd name="connsiteY0" fmla="*/ 0 h 3582444"/>
              <a:gd name="connsiteX1" fmla="*/ 3582444 w 3582444"/>
              <a:gd name="connsiteY1" fmla="*/ 1791222 h 3582444"/>
              <a:gd name="connsiteX2" fmla="*/ 1791222 w 3582444"/>
              <a:gd name="connsiteY2" fmla="*/ 3582444 h 3582444"/>
              <a:gd name="connsiteX3" fmla="*/ 0 w 3582444"/>
              <a:gd name="connsiteY3" fmla="*/ 1791222 h 358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2444" h="3582444">
                <a:moveTo>
                  <a:pt x="1791222" y="0"/>
                </a:moveTo>
                <a:lnTo>
                  <a:pt x="3582444" y="1791222"/>
                </a:lnTo>
                <a:lnTo>
                  <a:pt x="1791222" y="3582444"/>
                </a:lnTo>
                <a:lnTo>
                  <a:pt x="0" y="1791222"/>
                </a:ln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2063724" y="2628379"/>
            <a:ext cx="3582444" cy="3582444"/>
          </a:xfrm>
          <a:custGeom>
            <a:avLst/>
            <a:gdLst>
              <a:gd name="connsiteX0" fmla="*/ 1791222 w 3582444"/>
              <a:gd name="connsiteY0" fmla="*/ 0 h 3582444"/>
              <a:gd name="connsiteX1" fmla="*/ 3582444 w 3582444"/>
              <a:gd name="connsiteY1" fmla="*/ 1791222 h 3582444"/>
              <a:gd name="connsiteX2" fmla="*/ 1791222 w 3582444"/>
              <a:gd name="connsiteY2" fmla="*/ 3582444 h 3582444"/>
              <a:gd name="connsiteX3" fmla="*/ 0 w 3582444"/>
              <a:gd name="connsiteY3" fmla="*/ 1791222 h 358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2444" h="3582444">
                <a:moveTo>
                  <a:pt x="1791222" y="0"/>
                </a:moveTo>
                <a:lnTo>
                  <a:pt x="3582444" y="1791222"/>
                </a:lnTo>
                <a:lnTo>
                  <a:pt x="1791222" y="3582444"/>
                </a:lnTo>
                <a:lnTo>
                  <a:pt x="0" y="1791222"/>
                </a:ln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 userDrawn="1">
            <p:ph type="pic" sz="quarter" idx="10"/>
          </p:nvPr>
        </p:nvSpPr>
        <p:spPr>
          <a:xfrm>
            <a:off x="2031304" y="-1400827"/>
            <a:ext cx="3582444" cy="3582444"/>
          </a:xfrm>
          <a:custGeom>
            <a:avLst/>
            <a:gdLst>
              <a:gd name="connsiteX0" fmla="*/ 1791222 w 3582444"/>
              <a:gd name="connsiteY0" fmla="*/ 0 h 3582444"/>
              <a:gd name="connsiteX1" fmla="*/ 3582444 w 3582444"/>
              <a:gd name="connsiteY1" fmla="*/ 1791222 h 3582444"/>
              <a:gd name="connsiteX2" fmla="*/ 1791222 w 3582444"/>
              <a:gd name="connsiteY2" fmla="*/ 3582444 h 3582444"/>
              <a:gd name="connsiteX3" fmla="*/ 0 w 3582444"/>
              <a:gd name="connsiteY3" fmla="*/ 1791222 h 358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2444" h="3582444">
                <a:moveTo>
                  <a:pt x="1791222" y="0"/>
                </a:moveTo>
                <a:lnTo>
                  <a:pt x="3582444" y="1791222"/>
                </a:lnTo>
                <a:lnTo>
                  <a:pt x="1791222" y="3582444"/>
                </a:lnTo>
                <a:lnTo>
                  <a:pt x="0" y="1791222"/>
                </a:ln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246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1" cy="685800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686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745053" y="1537857"/>
            <a:ext cx="3782286" cy="3782286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968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3713584" y="690466"/>
            <a:ext cx="7881257" cy="3792894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29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591300" y="1185766"/>
            <a:ext cx="3920883" cy="5081684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477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239000" y="0"/>
            <a:ext cx="4953000" cy="685800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35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328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763000" y="0"/>
            <a:ext cx="3429000" cy="6858000"/>
          </a:xfrm>
          <a:custGeom>
            <a:avLst/>
            <a:gdLst>
              <a:gd name="connsiteX0" fmla="*/ 3429000 w 3429000"/>
              <a:gd name="connsiteY0" fmla="*/ 0 h 6858000"/>
              <a:gd name="connsiteX1" fmla="*/ 3429000 w 3429000"/>
              <a:gd name="connsiteY1" fmla="*/ 6858000 h 6858000"/>
              <a:gd name="connsiteX2" fmla="*/ 0 w 3429000"/>
              <a:gd name="connsiteY2" fmla="*/ 3429000 h 6858000"/>
              <a:gd name="connsiteX3" fmla="*/ 3429000 w 3429000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6858000">
                <a:moveTo>
                  <a:pt x="3429000" y="0"/>
                </a:moveTo>
                <a:lnTo>
                  <a:pt x="3429000" y="6858000"/>
                </a:lnTo>
                <a:cubicBezTo>
                  <a:pt x="1535216" y="6858000"/>
                  <a:pt x="0" y="5322784"/>
                  <a:pt x="0" y="3429000"/>
                </a:cubicBezTo>
                <a:cubicBezTo>
                  <a:pt x="0" y="1535217"/>
                  <a:pt x="1535216" y="0"/>
                  <a:pt x="3429000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639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724650" y="609600"/>
            <a:ext cx="4365436" cy="565785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-1776413" y="609600"/>
            <a:ext cx="3552825" cy="565785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87975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38187" y="3448050"/>
            <a:ext cx="4233863" cy="264795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7048500" y="800100"/>
            <a:ext cx="4305300" cy="361950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772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1190625" y="2876550"/>
            <a:ext cx="2138020" cy="2138020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621759" y="3893833"/>
            <a:ext cx="2138020" cy="2138020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432221" y="3893833"/>
            <a:ext cx="2138020" cy="2138020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8863355" y="2876550"/>
            <a:ext cx="2138020" cy="2138020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799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342900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560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096000" y="485191"/>
            <a:ext cx="5548604" cy="2724539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096000" y="3660710"/>
            <a:ext cx="5548604" cy="2724539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708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758890" y="0"/>
            <a:ext cx="4074367" cy="4105469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354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539779" y="0"/>
            <a:ext cx="5652221" cy="3093098"/>
          </a:xfrm>
          <a:custGeom>
            <a:avLst/>
            <a:gdLst>
              <a:gd name="connsiteX0" fmla="*/ 13482 w 5652221"/>
              <a:gd name="connsiteY0" fmla="*/ 0 h 3093098"/>
              <a:gd name="connsiteX1" fmla="*/ 5638739 w 5652221"/>
              <a:gd name="connsiteY1" fmla="*/ 0 h 3093098"/>
              <a:gd name="connsiteX2" fmla="*/ 5650883 w 5652221"/>
              <a:gd name="connsiteY2" fmla="*/ 240498 h 3093098"/>
              <a:gd name="connsiteX3" fmla="*/ 5652221 w 5652221"/>
              <a:gd name="connsiteY3" fmla="*/ 266987 h 3093098"/>
              <a:gd name="connsiteX4" fmla="*/ 5637630 w 5652221"/>
              <a:gd name="connsiteY4" fmla="*/ 555941 h 3093098"/>
              <a:gd name="connsiteX5" fmla="*/ 5594804 w 5652221"/>
              <a:gd name="connsiteY5" fmla="*/ 836547 h 3093098"/>
              <a:gd name="connsiteX6" fmla="*/ 5571154 w 5652221"/>
              <a:gd name="connsiteY6" fmla="*/ 928526 h 3093098"/>
              <a:gd name="connsiteX7" fmla="*/ 5525165 w 5652221"/>
              <a:gd name="connsiteY7" fmla="*/ 1107386 h 3093098"/>
              <a:gd name="connsiteX8" fmla="*/ 3666509 w 5652221"/>
              <a:gd name="connsiteY8" fmla="*/ 2966042 h 3093098"/>
              <a:gd name="connsiteX9" fmla="*/ 3592240 w 5652221"/>
              <a:gd name="connsiteY9" fmla="*/ 2985138 h 3093098"/>
              <a:gd name="connsiteX10" fmla="*/ 3395670 w 5652221"/>
              <a:gd name="connsiteY10" fmla="*/ 3035682 h 3093098"/>
              <a:gd name="connsiteX11" fmla="*/ 3115063 w 5652221"/>
              <a:gd name="connsiteY11" fmla="*/ 3078507 h 3093098"/>
              <a:gd name="connsiteX12" fmla="*/ 2826110 w 5652221"/>
              <a:gd name="connsiteY12" fmla="*/ 3093098 h 3093098"/>
              <a:gd name="connsiteX13" fmla="*/ 2537158 w 5652221"/>
              <a:gd name="connsiteY13" fmla="*/ 3078507 h 3093098"/>
              <a:gd name="connsiteX14" fmla="*/ 0 w 5652221"/>
              <a:gd name="connsiteY14" fmla="*/ 266988 h 3093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652221" h="3093098">
                <a:moveTo>
                  <a:pt x="13482" y="0"/>
                </a:moveTo>
                <a:lnTo>
                  <a:pt x="5638739" y="0"/>
                </a:lnTo>
                <a:lnTo>
                  <a:pt x="5650883" y="240498"/>
                </a:lnTo>
                <a:lnTo>
                  <a:pt x="5652221" y="266987"/>
                </a:lnTo>
                <a:lnTo>
                  <a:pt x="5637630" y="555941"/>
                </a:lnTo>
                <a:cubicBezTo>
                  <a:pt x="5627982" y="650946"/>
                  <a:pt x="5613628" y="744561"/>
                  <a:pt x="5594804" y="836547"/>
                </a:cubicBezTo>
                <a:lnTo>
                  <a:pt x="5571154" y="928526"/>
                </a:lnTo>
                <a:lnTo>
                  <a:pt x="5525165" y="1107386"/>
                </a:lnTo>
                <a:cubicBezTo>
                  <a:pt x="5249920" y="1992325"/>
                  <a:pt x="4551448" y="2690797"/>
                  <a:pt x="3666509" y="2966042"/>
                </a:cubicBezTo>
                <a:lnTo>
                  <a:pt x="3592240" y="2985138"/>
                </a:lnTo>
                <a:lnTo>
                  <a:pt x="3395670" y="3035682"/>
                </a:lnTo>
                <a:cubicBezTo>
                  <a:pt x="3303683" y="3054505"/>
                  <a:pt x="3210069" y="3068859"/>
                  <a:pt x="3115063" y="3078507"/>
                </a:cubicBezTo>
                <a:lnTo>
                  <a:pt x="2826110" y="3093098"/>
                </a:lnTo>
                <a:lnTo>
                  <a:pt x="2537158" y="3078507"/>
                </a:lnTo>
                <a:cubicBezTo>
                  <a:pt x="1112075" y="2933782"/>
                  <a:pt x="0" y="1730254"/>
                  <a:pt x="0" y="266988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579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694215" y="0"/>
            <a:ext cx="3837214" cy="685800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229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29208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146041" y="1287134"/>
            <a:ext cx="4283731" cy="4283731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2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157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3273050" y="3776889"/>
            <a:ext cx="5649061" cy="3081111"/>
          </a:xfrm>
          <a:custGeom>
            <a:avLst/>
            <a:gdLst>
              <a:gd name="connsiteX0" fmla="*/ 2824531 w 5649061"/>
              <a:gd name="connsiteY0" fmla="*/ 0 h 3081111"/>
              <a:gd name="connsiteX1" fmla="*/ 5649061 w 5649061"/>
              <a:gd name="connsiteY1" fmla="*/ 2824531 h 3081111"/>
              <a:gd name="connsiteX2" fmla="*/ 5645385 w 5649061"/>
              <a:gd name="connsiteY2" fmla="*/ 2969881 h 3081111"/>
              <a:gd name="connsiteX3" fmla="*/ 5636927 w 5649061"/>
              <a:gd name="connsiteY3" fmla="*/ 3081111 h 3081111"/>
              <a:gd name="connsiteX4" fmla="*/ 12134 w 5649061"/>
              <a:gd name="connsiteY4" fmla="*/ 3081111 h 3081111"/>
              <a:gd name="connsiteX5" fmla="*/ 3676 w 5649061"/>
              <a:gd name="connsiteY5" fmla="*/ 2969881 h 3081111"/>
              <a:gd name="connsiteX6" fmla="*/ 0 w 5649061"/>
              <a:gd name="connsiteY6" fmla="*/ 2824531 h 3081111"/>
              <a:gd name="connsiteX7" fmla="*/ 2824531 w 5649061"/>
              <a:gd name="connsiteY7" fmla="*/ 0 h 308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49061" h="3081111">
                <a:moveTo>
                  <a:pt x="2824531" y="0"/>
                </a:moveTo>
                <a:cubicBezTo>
                  <a:pt x="4384476" y="0"/>
                  <a:pt x="5649061" y="1264585"/>
                  <a:pt x="5649061" y="2824531"/>
                </a:cubicBezTo>
                <a:cubicBezTo>
                  <a:pt x="5649061" y="2873279"/>
                  <a:pt x="5647826" y="2921739"/>
                  <a:pt x="5645385" y="2969881"/>
                </a:cubicBezTo>
                <a:lnTo>
                  <a:pt x="5636927" y="3081111"/>
                </a:lnTo>
                <a:lnTo>
                  <a:pt x="12134" y="3081111"/>
                </a:lnTo>
                <a:lnTo>
                  <a:pt x="3676" y="2969881"/>
                </a:lnTo>
                <a:cubicBezTo>
                  <a:pt x="1235" y="2921739"/>
                  <a:pt x="0" y="2873279"/>
                  <a:pt x="0" y="2824531"/>
                </a:cubicBezTo>
                <a:cubicBezTo>
                  <a:pt x="0" y="1264585"/>
                  <a:pt x="1264585" y="0"/>
                  <a:pt x="2824531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5566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47416" y="2663687"/>
            <a:ext cx="2566260" cy="1789043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365320" y="2663686"/>
            <a:ext cx="2566260" cy="1789043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283224" y="2663686"/>
            <a:ext cx="2566260" cy="1789043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9201128" y="2663686"/>
            <a:ext cx="2566260" cy="1789043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4166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073123" y="917561"/>
            <a:ext cx="5022877" cy="5022877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601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960336" y="0"/>
            <a:ext cx="3837214" cy="685800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4960336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583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818748" y="478910"/>
            <a:ext cx="3117731" cy="3117731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816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68468" y="1870134"/>
            <a:ext cx="3117731" cy="3117731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327508" y="1870134"/>
            <a:ext cx="3117731" cy="3117731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5778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623560" cy="353568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726680" y="2606040"/>
            <a:ext cx="4465320" cy="425196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877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52400" y="0"/>
            <a:ext cx="6268748" cy="3134374"/>
          </a:xfrm>
          <a:custGeom>
            <a:avLst/>
            <a:gdLst>
              <a:gd name="connsiteX0" fmla="*/ 0 w 6268748"/>
              <a:gd name="connsiteY0" fmla="*/ 0 h 3134374"/>
              <a:gd name="connsiteX1" fmla="*/ 6268748 w 6268748"/>
              <a:gd name="connsiteY1" fmla="*/ 0 h 3134374"/>
              <a:gd name="connsiteX2" fmla="*/ 3134374 w 6268748"/>
              <a:gd name="connsiteY2" fmla="*/ 3134374 h 3134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68748" h="3134374">
                <a:moveTo>
                  <a:pt x="0" y="0"/>
                </a:moveTo>
                <a:lnTo>
                  <a:pt x="6268748" y="0"/>
                </a:lnTo>
                <a:lnTo>
                  <a:pt x="3134374" y="3134374"/>
                </a:ln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4572002" y="3048000"/>
            <a:ext cx="7619999" cy="3810000"/>
          </a:xfrm>
          <a:custGeom>
            <a:avLst/>
            <a:gdLst>
              <a:gd name="connsiteX0" fmla="*/ 3810000 w 7619999"/>
              <a:gd name="connsiteY0" fmla="*/ 0 h 3810000"/>
              <a:gd name="connsiteX1" fmla="*/ 7619999 w 7619999"/>
              <a:gd name="connsiteY1" fmla="*/ 3810000 h 3810000"/>
              <a:gd name="connsiteX2" fmla="*/ 0 w 7619999"/>
              <a:gd name="connsiteY2" fmla="*/ 381000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19999" h="3810000">
                <a:moveTo>
                  <a:pt x="3810000" y="0"/>
                </a:moveTo>
                <a:lnTo>
                  <a:pt x="7619999" y="3810000"/>
                </a:lnTo>
                <a:lnTo>
                  <a:pt x="0" y="3810000"/>
                </a:ln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061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3322320"/>
            <a:ext cx="6096000" cy="353568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096000" y="3322320"/>
            <a:ext cx="6096000" cy="353568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829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14400" y="900404"/>
            <a:ext cx="5181600" cy="5057192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338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682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29944" cy="257175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2828923"/>
            <a:ext cx="2929944" cy="4029075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3166056" y="0"/>
            <a:ext cx="2929944" cy="4029075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3166056" y="4286248"/>
            <a:ext cx="2929944" cy="257175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9366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219450" y="0"/>
            <a:ext cx="8972550" cy="6858000"/>
          </a:xfrm>
          <a:custGeom>
            <a:avLst/>
            <a:gdLst>
              <a:gd name="connsiteX0" fmla="*/ 5772150 w 8972550"/>
              <a:gd name="connsiteY0" fmla="*/ 0 h 6858000"/>
              <a:gd name="connsiteX1" fmla="*/ 8972550 w 8972550"/>
              <a:gd name="connsiteY1" fmla="*/ 0 h 6858000"/>
              <a:gd name="connsiteX2" fmla="*/ 8972550 w 8972550"/>
              <a:gd name="connsiteY2" fmla="*/ 6858000 h 6858000"/>
              <a:gd name="connsiteX3" fmla="*/ 5772150 w 8972550"/>
              <a:gd name="connsiteY3" fmla="*/ 6858000 h 6858000"/>
              <a:gd name="connsiteX4" fmla="*/ 0 w 897255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72550" h="6858000">
                <a:moveTo>
                  <a:pt x="5772150" y="0"/>
                </a:moveTo>
                <a:lnTo>
                  <a:pt x="8972550" y="0"/>
                </a:lnTo>
                <a:lnTo>
                  <a:pt x="8972550" y="6858000"/>
                </a:lnTo>
                <a:lnTo>
                  <a:pt x="577215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4287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6305550" y="0"/>
            <a:ext cx="5886447" cy="6858000"/>
          </a:xfrm>
          <a:custGeom>
            <a:avLst/>
            <a:gdLst>
              <a:gd name="connsiteX0" fmla="*/ 3428999 w 6857997"/>
              <a:gd name="connsiteY0" fmla="*/ 0 h 6858000"/>
              <a:gd name="connsiteX1" fmla="*/ 6857997 w 6857997"/>
              <a:gd name="connsiteY1" fmla="*/ 0 h 6858000"/>
              <a:gd name="connsiteX2" fmla="*/ 6857997 w 6857997"/>
              <a:gd name="connsiteY2" fmla="*/ 6858000 h 6858000"/>
              <a:gd name="connsiteX3" fmla="*/ 3429000 w 6857997"/>
              <a:gd name="connsiteY3" fmla="*/ 6858000 h 6858000"/>
              <a:gd name="connsiteX4" fmla="*/ 3428999 w 6857997"/>
              <a:gd name="connsiteY4" fmla="*/ 6858000 h 6858000"/>
              <a:gd name="connsiteX5" fmla="*/ 0 w 6857997"/>
              <a:gd name="connsiteY5" fmla="*/ 3429001 h 6858000"/>
              <a:gd name="connsiteX6" fmla="*/ 3428999 w 6857997"/>
              <a:gd name="connsiteY6" fmla="*/ 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7997" h="6858000">
                <a:moveTo>
                  <a:pt x="3428999" y="0"/>
                </a:moveTo>
                <a:lnTo>
                  <a:pt x="6857997" y="0"/>
                </a:lnTo>
                <a:lnTo>
                  <a:pt x="6857997" y="6858000"/>
                </a:lnTo>
                <a:lnTo>
                  <a:pt x="3429000" y="6858000"/>
                </a:lnTo>
                <a:lnTo>
                  <a:pt x="3428999" y="6858000"/>
                </a:lnTo>
                <a:lnTo>
                  <a:pt x="0" y="3429001"/>
                </a:lnTo>
                <a:lnTo>
                  <a:pt x="3428999" y="2"/>
                </a:ln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65377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32406" y="400050"/>
            <a:ext cx="4853994" cy="289560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32406" y="3581400"/>
            <a:ext cx="4853994" cy="289560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893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745602" y="4144291"/>
            <a:ext cx="4129526" cy="2138517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282419" y="1091380"/>
            <a:ext cx="1627159" cy="1627159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9813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760888" y="1769800"/>
            <a:ext cx="2014402" cy="1356857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948566" y="1769799"/>
            <a:ext cx="2014402" cy="1356857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760888" y="3284419"/>
            <a:ext cx="4202080" cy="1356857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5561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760888" y="1769800"/>
            <a:ext cx="4202080" cy="1356857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760888" y="3284419"/>
            <a:ext cx="4202080" cy="1356857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2766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292594" y="4542503"/>
            <a:ext cx="1627159" cy="1627159"/>
          </a:xfrm>
          <a:custGeom>
            <a:avLst/>
            <a:gdLst>
              <a:gd name="connsiteX0" fmla="*/ 1891143 w 3782286"/>
              <a:gd name="connsiteY0" fmla="*/ 0 h 3782286"/>
              <a:gd name="connsiteX1" fmla="*/ 3782286 w 3782286"/>
              <a:gd name="connsiteY1" fmla="*/ 1891143 h 3782286"/>
              <a:gd name="connsiteX2" fmla="*/ 1891143 w 3782286"/>
              <a:gd name="connsiteY2" fmla="*/ 3782286 h 3782286"/>
              <a:gd name="connsiteX3" fmla="*/ 0 w 3782286"/>
              <a:gd name="connsiteY3" fmla="*/ 1891143 h 3782286"/>
              <a:gd name="connsiteX4" fmla="*/ 1891143 w 3782286"/>
              <a:gd name="connsiteY4" fmla="*/ 0 h 378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2286" h="3782286">
                <a:moveTo>
                  <a:pt x="1891143" y="0"/>
                </a:moveTo>
                <a:cubicBezTo>
                  <a:pt x="2935592" y="0"/>
                  <a:pt x="3782286" y="846694"/>
                  <a:pt x="3782286" y="1891143"/>
                </a:cubicBezTo>
                <a:cubicBezTo>
                  <a:pt x="3782286" y="2935592"/>
                  <a:pt x="2935592" y="3782286"/>
                  <a:pt x="1891143" y="3782286"/>
                </a:cubicBezTo>
                <a:cubicBezTo>
                  <a:pt x="846694" y="3782286"/>
                  <a:pt x="0" y="2935592"/>
                  <a:pt x="0" y="1891143"/>
                </a:cubicBezTo>
                <a:cubicBezTo>
                  <a:pt x="0" y="846694"/>
                  <a:pt x="846694" y="0"/>
                  <a:pt x="1891143" y="0"/>
                </a:cubicBezTo>
                <a:close/>
              </a:path>
            </a:pathLst>
          </a:custGeo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745602" y="1740300"/>
            <a:ext cx="4129526" cy="2138517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1617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7198846" y="1207021"/>
            <a:ext cx="3388472" cy="4530391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5066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3437193" y="3221240"/>
            <a:ext cx="3607577" cy="2027035"/>
          </a:xfrm>
          <a:prstGeom prst="rect">
            <a:avLst/>
          </a:prstGeom>
          <a:pattFill prst="solidDmn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endParaRPr lang="id-ID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746933" y="4367684"/>
            <a:ext cx="2682195" cy="1704503"/>
          </a:xfrm>
          <a:prstGeom prst="rect">
            <a:avLst/>
          </a:prstGeom>
          <a:pattFill prst="solidDmn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3437193" y="3221240"/>
            <a:ext cx="3607577" cy="2027035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2519377" y="4582108"/>
            <a:ext cx="1144573" cy="1558875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744024" y="4367684"/>
            <a:ext cx="2685103" cy="1704503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24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5967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954806" y="1689774"/>
            <a:ext cx="2065967" cy="3660647"/>
          </a:xfrm>
          <a:prstGeom prst="rect">
            <a:avLst/>
          </a:prstGeom>
          <a:pattFill prst="divot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endParaRPr lang="id-ID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9181425" y="2037914"/>
            <a:ext cx="1657265" cy="2940908"/>
          </a:xfrm>
          <a:prstGeom prst="rect">
            <a:avLst/>
          </a:prstGeom>
          <a:pattFill prst="divot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598719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876800" y="1258389"/>
            <a:ext cx="2460171" cy="4376057"/>
          </a:xfrm>
          <a:prstGeom prst="rect">
            <a:avLst/>
          </a:prstGeom>
          <a:pattFill prst="divot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2118253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5281147" y="2434590"/>
            <a:ext cx="1627654" cy="289179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7"/>
          </p:nvPr>
        </p:nvSpPr>
        <p:spPr>
          <a:xfrm rot="19800000">
            <a:off x="2209368" y="3225891"/>
            <a:ext cx="1627654" cy="289179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8"/>
          </p:nvPr>
        </p:nvSpPr>
        <p:spPr>
          <a:xfrm rot="1800000">
            <a:off x="8338348" y="3225892"/>
            <a:ext cx="1627654" cy="2891790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93266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7"/>
          </p:nvPr>
        </p:nvSpPr>
        <p:spPr>
          <a:xfrm rot="20700000">
            <a:off x="7059763" y="1575425"/>
            <a:ext cx="2068137" cy="3674379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541624" y="1526675"/>
            <a:ext cx="2068137" cy="3674379"/>
          </a:xfrm>
          <a:pattFill prst="divot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5444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609943" y="1582058"/>
            <a:ext cx="4528457" cy="2624194"/>
          </a:xfrm>
          <a:prstGeom prst="rect">
            <a:avLst/>
          </a:prstGeom>
          <a:pattFill prst="divot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endParaRPr lang="id-ID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341929" y="2873828"/>
            <a:ext cx="1768927" cy="2385213"/>
          </a:xfrm>
          <a:prstGeom prst="rect">
            <a:avLst/>
          </a:prstGeom>
          <a:pattFill prst="divot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242797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143796" y="3152504"/>
            <a:ext cx="5910438" cy="3705496"/>
          </a:xfrm>
          <a:prstGeom prst="rect">
            <a:avLst/>
          </a:prstGeom>
          <a:pattFill prst="divot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958083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811867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673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1524000" y="1040179"/>
            <a:ext cx="9144000" cy="4365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98620752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le_only_n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673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1524000" y="1040179"/>
            <a:ext cx="9144000" cy="4365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9490471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225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19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41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755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47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A23AB-5C46-FA4A-BF97-1CB175D11720}" type="datetimeFigureOut">
              <a:t>13/5/18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B42A-9AC8-E54B-B87E-06913CF81F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89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9" r:id="rId52"/>
    <p:sldLayoutId id="2147483710" r:id="rId53"/>
    <p:sldLayoutId id="2147483701" r:id="rId54"/>
    <p:sldLayoutId id="2147483702" r:id="rId55"/>
    <p:sldLayoutId id="2147483703" r:id="rId56"/>
    <p:sldLayoutId id="2147483711" r:id="rId57"/>
    <p:sldLayoutId id="2147483712" r:id="rId58"/>
    <p:sldLayoutId id="2147483713" r:id="rId5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8.xml"/><Relationship Id="rId5" Type="http://schemas.openxmlformats.org/officeDocument/2006/relationships/image" Target="../media/image2.png"/><Relationship Id="rId4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8.xml"/><Relationship Id="rId6" Type="http://schemas.openxmlformats.org/officeDocument/2006/relationships/image" Target="../media/image2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14.png"/><Relationship Id="rId11" Type="http://schemas.openxmlformats.org/officeDocument/2006/relationships/image" Target="../media/image2.png"/><Relationship Id="rId5" Type="http://schemas.openxmlformats.org/officeDocument/2006/relationships/image" Target="../media/image13.png"/><Relationship Id="rId10" Type="http://schemas.openxmlformats.org/officeDocument/2006/relationships/image" Target="../media/image18.tiff"/><Relationship Id="rId4" Type="http://schemas.openxmlformats.org/officeDocument/2006/relationships/image" Target="../media/image12.png"/><Relationship Id="rId9" Type="http://schemas.openxmlformats.org/officeDocument/2006/relationships/image" Target="../media/image17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20.jpg"/><Relationship Id="rId7" Type="http://schemas.openxmlformats.org/officeDocument/2006/relationships/image" Target="../media/image22.jpg"/><Relationship Id="rId12" Type="http://schemas.openxmlformats.org/officeDocument/2006/relationships/image" Target="../media/image27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13.png"/><Relationship Id="rId10" Type="http://schemas.openxmlformats.org/officeDocument/2006/relationships/image" Target="../media/image25.png"/><Relationship Id="rId4" Type="http://schemas.openxmlformats.org/officeDocument/2006/relationships/image" Target="../media/image14.png"/><Relationship Id="rId9" Type="http://schemas.openxmlformats.org/officeDocument/2006/relationships/image" Target="../media/image24.gif"/><Relationship Id="rId1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56.xml"/><Relationship Id="rId5" Type="http://schemas.openxmlformats.org/officeDocument/2006/relationships/image" Target="../media/image2.png"/><Relationship Id="rId4" Type="http://schemas.openxmlformats.org/officeDocument/2006/relationships/image" Target="../media/image3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Θέση εικόνας 6">
            <a:extLst>
              <a:ext uri="{FF2B5EF4-FFF2-40B4-BE49-F238E27FC236}">
                <a16:creationId xmlns:a16="http://schemas.microsoft.com/office/drawing/2014/main" id="{175922F5-0677-C644-9BAB-DE18A5DF9B0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220" r="1220"/>
          <a:stretch>
            <a:fillRect/>
          </a:stretch>
        </p:blipFill>
        <p:spPr/>
      </p:pic>
      <p:pic>
        <p:nvPicPr>
          <p:cNvPr id="13" name="Εικόνα 12">
            <a:extLst>
              <a:ext uri="{FF2B5EF4-FFF2-40B4-BE49-F238E27FC236}">
                <a16:creationId xmlns:a16="http://schemas.microsoft.com/office/drawing/2014/main" id="{CC61038E-6067-414B-999C-5E0BC57BE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907" y="819807"/>
            <a:ext cx="4063341" cy="12809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39F76BC-7337-2540-9C6A-D4DDE9451EC0}"/>
              </a:ext>
            </a:extLst>
          </p:cNvPr>
          <p:cNvSpPr txBox="1"/>
          <p:nvPr/>
        </p:nvSpPr>
        <p:spPr>
          <a:xfrm>
            <a:off x="1043284" y="5600486"/>
            <a:ext cx="4065374" cy="981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600" dirty="0">
                <a:solidFill>
                  <a:schemeClr val="bg1"/>
                </a:solidFill>
              </a:rPr>
              <a:t>Donations become transparent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B83298-4B00-DC42-B6DD-21DBC36101F9}"/>
              </a:ext>
            </a:extLst>
          </p:cNvPr>
          <p:cNvSpPr txBox="1"/>
          <p:nvPr/>
        </p:nvSpPr>
        <p:spPr>
          <a:xfrm>
            <a:off x="1078769" y="5093923"/>
            <a:ext cx="356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The </a:t>
            </a:r>
            <a:r>
              <a:rPr lang="en-US" sz="2400" b="1" dirty="0" err="1">
                <a:solidFill>
                  <a:schemeClr val="bg1"/>
                </a:solidFill>
              </a:rPr>
              <a:t>GIVEnTRUST</a:t>
            </a:r>
            <a:r>
              <a:rPr lang="en-US" sz="2400" b="1" dirty="0">
                <a:solidFill>
                  <a:schemeClr val="bg1"/>
                </a:solidFill>
              </a:rPr>
              <a:t> Project</a:t>
            </a:r>
            <a:endParaRPr lang="en-US" sz="2400" b="1" dirty="0">
              <a:solidFill>
                <a:schemeClr val="bg1"/>
              </a:solidFill>
              <a:latin typeface="Lato Light"/>
              <a:cs typeface="Lato Light"/>
            </a:endParaRPr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402678AB-D55C-4D41-B465-F31C463E31D9}"/>
              </a:ext>
            </a:extLst>
          </p:cNvPr>
          <p:cNvSpPr/>
          <p:nvPr/>
        </p:nvSpPr>
        <p:spPr>
          <a:xfrm>
            <a:off x="972314" y="5093923"/>
            <a:ext cx="70970" cy="13818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00397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Total Initial Investment</a:t>
            </a:r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/>
          </p:nvPr>
        </p:nvGraphicFramePr>
        <p:xfrm>
          <a:off x="235857" y="1251857"/>
          <a:ext cx="11775329" cy="52884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" name="Εικόνα 3">
            <a:extLst>
              <a:ext uri="{FF2B5EF4-FFF2-40B4-BE49-F238E27FC236}">
                <a16:creationId xmlns:a16="http://schemas.microsoft.com/office/drawing/2014/main" id="{FAC850D4-B086-4844-8031-19020417FE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4720" y="275046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570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Financial Analysis</a:t>
            </a:r>
            <a:endParaRPr lang="en-MY" dirty="0"/>
          </a:p>
        </p:txBody>
      </p:sp>
      <p:graphicFrame>
        <p:nvGraphicFramePr>
          <p:cNvPr id="7" name="Chart 5">
            <a:extLst>
              <a:ext uri="{FF2B5EF4-FFF2-40B4-BE49-F238E27FC236}">
                <a16:creationId xmlns:a16="http://schemas.microsoft.com/office/drawing/2014/main" id="{3EB8DDEA-FD9A-8D42-A98E-98E43D09F8C3}"/>
              </a:ext>
            </a:extLst>
          </p:cNvPr>
          <p:cNvGraphicFramePr/>
          <p:nvPr>
            <p:extLst/>
          </p:nvPr>
        </p:nvGraphicFramePr>
        <p:xfrm>
          <a:off x="480447" y="1564195"/>
          <a:ext cx="4324027" cy="22821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B9F9CAD-F84C-B04F-B22B-C7A29E3881D4}"/>
              </a:ext>
            </a:extLst>
          </p:cNvPr>
          <p:cNvSpPr txBox="1"/>
          <p:nvPr/>
        </p:nvSpPr>
        <p:spPr>
          <a:xfrm>
            <a:off x="1844298" y="244741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79€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9D36AB-6891-A146-A0C5-B39A206ACEC8}"/>
              </a:ext>
            </a:extLst>
          </p:cNvPr>
          <p:cNvSpPr txBox="1"/>
          <p:nvPr/>
        </p:nvSpPr>
        <p:spPr>
          <a:xfrm>
            <a:off x="2642461" y="304926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22€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77AB66-23CD-7842-9778-FC0767B586CB}"/>
              </a:ext>
            </a:extLst>
          </p:cNvPr>
          <p:cNvSpPr txBox="1"/>
          <p:nvPr/>
        </p:nvSpPr>
        <p:spPr>
          <a:xfrm>
            <a:off x="3455606" y="3089233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dirty="0"/>
              <a:t>13,5€</a:t>
            </a:r>
          </a:p>
        </p:txBody>
      </p:sp>
      <p:graphicFrame>
        <p:nvGraphicFramePr>
          <p:cNvPr id="12" name="Chart 7">
            <a:extLst>
              <a:ext uri="{FF2B5EF4-FFF2-40B4-BE49-F238E27FC236}">
                <a16:creationId xmlns:a16="http://schemas.microsoft.com/office/drawing/2014/main" id="{B8709760-D3E7-5442-8D29-FD91DEE93C9F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153344" y="3233932"/>
          <a:ext cx="5831022" cy="3472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Πίνακας 12">
            <a:extLst>
              <a:ext uri="{FF2B5EF4-FFF2-40B4-BE49-F238E27FC236}">
                <a16:creationId xmlns:a16="http://schemas.microsoft.com/office/drawing/2014/main" id="{36BFE7F1-5B2C-8A45-9B4B-5E84FABC766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281204" y="1772249"/>
          <a:ext cx="5575301" cy="100330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916609">
                  <a:extLst>
                    <a:ext uri="{9D8B030D-6E8A-4147-A177-3AD203B41FA5}">
                      <a16:colId xmlns:a16="http://schemas.microsoft.com/office/drawing/2014/main" val="1164005013"/>
                    </a:ext>
                  </a:extLst>
                </a:gridCol>
                <a:gridCol w="660024">
                  <a:extLst>
                    <a:ext uri="{9D8B030D-6E8A-4147-A177-3AD203B41FA5}">
                      <a16:colId xmlns:a16="http://schemas.microsoft.com/office/drawing/2014/main" val="2090521207"/>
                    </a:ext>
                  </a:extLst>
                </a:gridCol>
                <a:gridCol w="837723">
                  <a:extLst>
                    <a:ext uri="{9D8B030D-6E8A-4147-A177-3AD203B41FA5}">
                      <a16:colId xmlns:a16="http://schemas.microsoft.com/office/drawing/2014/main" val="2457191649"/>
                    </a:ext>
                  </a:extLst>
                </a:gridCol>
                <a:gridCol w="1028115">
                  <a:extLst>
                    <a:ext uri="{9D8B030D-6E8A-4147-A177-3AD203B41FA5}">
                      <a16:colId xmlns:a16="http://schemas.microsoft.com/office/drawing/2014/main" val="2814100020"/>
                    </a:ext>
                  </a:extLst>
                </a:gridCol>
                <a:gridCol w="1132830">
                  <a:extLst>
                    <a:ext uri="{9D8B030D-6E8A-4147-A177-3AD203B41FA5}">
                      <a16:colId xmlns:a16="http://schemas.microsoft.com/office/drawing/2014/main" val="1588970520"/>
                    </a:ext>
                  </a:extLst>
                </a:gridCol>
              </a:tblGrid>
              <a:tr h="393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Total Operational Costs</a:t>
                      </a:r>
                      <a:endParaRPr lang="en-US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142.333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749.873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2.494.161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4.557.813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7907397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Free Cash Flow</a:t>
                      </a:r>
                      <a:endParaRPr lang="en-US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 dirty="0">
                          <a:effectLst/>
                        </a:rPr>
                        <a:t>-47.742</a:t>
                      </a:r>
                      <a:endParaRPr lang="el-GR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272.727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2.224.762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6.088.813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0873004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Total Revenues</a:t>
                      </a:r>
                      <a:endParaRPr lang="en-US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132.287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1.058.833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4.753.693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 dirty="0">
                          <a:effectLst/>
                        </a:rPr>
                        <a:t>10.679.932</a:t>
                      </a:r>
                      <a:endParaRPr lang="el-GR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28880943"/>
                  </a:ext>
                </a:extLst>
              </a:tr>
            </a:tbl>
          </a:graphicData>
        </a:graphic>
      </p:graphicFrame>
      <p:graphicFrame>
        <p:nvGraphicFramePr>
          <p:cNvPr id="14" name="Πίνακας 13">
            <a:extLst>
              <a:ext uri="{FF2B5EF4-FFF2-40B4-BE49-F238E27FC236}">
                <a16:creationId xmlns:a16="http://schemas.microsoft.com/office/drawing/2014/main" id="{6FFA6CBB-3350-E84F-9720-AE0499995A4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82973" y="3969938"/>
          <a:ext cx="5054700" cy="2556995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722100">
                  <a:extLst>
                    <a:ext uri="{9D8B030D-6E8A-4147-A177-3AD203B41FA5}">
                      <a16:colId xmlns:a16="http://schemas.microsoft.com/office/drawing/2014/main" val="636772864"/>
                    </a:ext>
                  </a:extLst>
                </a:gridCol>
                <a:gridCol w="722100">
                  <a:extLst>
                    <a:ext uri="{9D8B030D-6E8A-4147-A177-3AD203B41FA5}">
                      <a16:colId xmlns:a16="http://schemas.microsoft.com/office/drawing/2014/main" val="2281769314"/>
                    </a:ext>
                  </a:extLst>
                </a:gridCol>
                <a:gridCol w="722100">
                  <a:extLst>
                    <a:ext uri="{9D8B030D-6E8A-4147-A177-3AD203B41FA5}">
                      <a16:colId xmlns:a16="http://schemas.microsoft.com/office/drawing/2014/main" val="1363635755"/>
                    </a:ext>
                  </a:extLst>
                </a:gridCol>
                <a:gridCol w="722100">
                  <a:extLst>
                    <a:ext uri="{9D8B030D-6E8A-4147-A177-3AD203B41FA5}">
                      <a16:colId xmlns:a16="http://schemas.microsoft.com/office/drawing/2014/main" val="475389826"/>
                    </a:ext>
                  </a:extLst>
                </a:gridCol>
                <a:gridCol w="722100">
                  <a:extLst>
                    <a:ext uri="{9D8B030D-6E8A-4147-A177-3AD203B41FA5}">
                      <a16:colId xmlns:a16="http://schemas.microsoft.com/office/drawing/2014/main" val="1399796883"/>
                    </a:ext>
                  </a:extLst>
                </a:gridCol>
                <a:gridCol w="722100">
                  <a:extLst>
                    <a:ext uri="{9D8B030D-6E8A-4147-A177-3AD203B41FA5}">
                      <a16:colId xmlns:a16="http://schemas.microsoft.com/office/drawing/2014/main" val="2805145951"/>
                    </a:ext>
                  </a:extLst>
                </a:gridCol>
                <a:gridCol w="722100">
                  <a:extLst>
                    <a:ext uri="{9D8B030D-6E8A-4147-A177-3AD203B41FA5}">
                      <a16:colId xmlns:a16="http://schemas.microsoft.com/office/drawing/2014/main" val="806553944"/>
                    </a:ext>
                  </a:extLst>
                </a:gridCol>
              </a:tblGrid>
              <a:tr h="484504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b="1" u="none" strike="noStrike">
                          <a:effectLst/>
                        </a:rPr>
                        <a:t>Α/Α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Changes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Initial Investment Cost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Total Revenues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Interest Rate Loan</a:t>
                      </a:r>
                      <a:endParaRPr lang="en-US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NPV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IRR</a:t>
                      </a:r>
                      <a:endParaRPr lang="en-US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31922271"/>
                  </a:ext>
                </a:extLst>
              </a:tr>
              <a:tr h="323003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b="1" u="none" strike="noStrike">
                          <a:effectLst/>
                        </a:rPr>
                        <a:t>1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Interest Rate Decrease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7,50%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l-GR" sz="1000" u="none" strike="noStrike">
                          <a:effectLst/>
                        </a:rPr>
                        <a:t>549.867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 dirty="0">
                          <a:effectLst/>
                        </a:rPr>
                        <a:t>55,32%</a:t>
                      </a:r>
                      <a:endParaRPr lang="el-GR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29005742"/>
                  </a:ext>
                </a:extLst>
              </a:tr>
              <a:tr h="323003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b="1" u="none" strike="noStrike">
                          <a:effectLst/>
                        </a:rPr>
                        <a:t>2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Interest Rate Increase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 dirty="0">
                          <a:effectLst/>
                        </a:rPr>
                        <a:t>-</a:t>
                      </a:r>
                      <a:endParaRPr lang="el-GR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9,50%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544.687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54,72%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41568750"/>
                  </a:ext>
                </a:extLst>
              </a:tr>
              <a:tr h="161501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b="1" u="none" strike="noStrike">
                          <a:effectLst/>
                        </a:rPr>
                        <a:t>3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-10%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142.190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576.522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60,14%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40343646"/>
                  </a:ext>
                </a:extLst>
              </a:tr>
              <a:tr h="161501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b="1" u="none" strike="noStrike">
                          <a:effectLst/>
                        </a:rPr>
                        <a:t>4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10%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173.788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518.032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50,51%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01036311"/>
                  </a:ext>
                </a:extLst>
              </a:tr>
              <a:tr h="161501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b="1" u="none" strike="noStrike">
                          <a:effectLst/>
                        </a:rPr>
                        <a:t>5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-10%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Cash Flow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325.735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40,70%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396505"/>
                  </a:ext>
                </a:extLst>
              </a:tr>
              <a:tr h="161501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b="1" u="none" strike="noStrike">
                          <a:effectLst/>
                        </a:rPr>
                        <a:t>6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10%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Cash Flow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768.819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66,87%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85932797"/>
                  </a:ext>
                </a:extLst>
              </a:tr>
              <a:tr h="457478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b="1" u="none" strike="noStrike">
                          <a:effectLst/>
                        </a:rPr>
                        <a:t>7</a:t>
                      </a:r>
                      <a:endParaRPr lang="el-GR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-10% &amp; +10% &amp; 7,5%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142.190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Cash Flow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7,50%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800.395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72,67%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3851865"/>
                  </a:ext>
                </a:extLst>
              </a:tr>
              <a:tr h="323003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b="1" u="none" strike="noStrike" dirty="0">
                          <a:effectLst/>
                        </a:rPr>
                        <a:t>8</a:t>
                      </a:r>
                      <a:endParaRPr lang="el-GR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+10% &amp; -10% &amp; 9,5%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173.788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Cash Flow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9,50%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>
                          <a:effectLst/>
                        </a:rPr>
                        <a:t>293.641</a:t>
                      </a:r>
                      <a:endParaRPr lang="el-G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000" u="none" strike="noStrike" dirty="0">
                          <a:effectLst/>
                        </a:rPr>
                        <a:t>36,25%</a:t>
                      </a:r>
                      <a:endParaRPr lang="el-GR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57544924"/>
                  </a:ext>
                </a:extLst>
              </a:tr>
            </a:tbl>
          </a:graphicData>
        </a:graphic>
      </p:graphicFrame>
      <p:pic>
        <p:nvPicPr>
          <p:cNvPr id="10" name="Εικόνα 9">
            <a:extLst>
              <a:ext uri="{FF2B5EF4-FFF2-40B4-BE49-F238E27FC236}">
                <a16:creationId xmlns:a16="http://schemas.microsoft.com/office/drawing/2014/main" id="{C3936414-4974-B941-8C61-2D9620D479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900" y="389772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5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DCF &amp; Sensitivity Analysis</a:t>
            </a:r>
            <a:endParaRPr lang="en-MY" dirty="0"/>
          </a:p>
        </p:txBody>
      </p:sp>
      <p:graphicFrame>
        <p:nvGraphicFramePr>
          <p:cNvPr id="10" name="Πίνακας 9">
            <a:extLst>
              <a:ext uri="{FF2B5EF4-FFF2-40B4-BE49-F238E27FC236}">
                <a16:creationId xmlns:a16="http://schemas.microsoft.com/office/drawing/2014/main" id="{DCC44293-5AAD-F34C-9D7F-3D18BB97E65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83059" y="1711326"/>
          <a:ext cx="4102178" cy="959648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998413">
                  <a:extLst>
                    <a:ext uri="{9D8B030D-6E8A-4147-A177-3AD203B41FA5}">
                      <a16:colId xmlns:a16="http://schemas.microsoft.com/office/drawing/2014/main" val="3758103291"/>
                    </a:ext>
                  </a:extLst>
                </a:gridCol>
                <a:gridCol w="1768929">
                  <a:extLst>
                    <a:ext uri="{9D8B030D-6E8A-4147-A177-3AD203B41FA5}">
                      <a16:colId xmlns:a16="http://schemas.microsoft.com/office/drawing/2014/main" val="2549958556"/>
                    </a:ext>
                  </a:extLst>
                </a:gridCol>
                <a:gridCol w="1334836">
                  <a:extLst>
                    <a:ext uri="{9D8B030D-6E8A-4147-A177-3AD203B41FA5}">
                      <a16:colId xmlns:a16="http://schemas.microsoft.com/office/drawing/2014/main" val="1813983521"/>
                    </a:ext>
                  </a:extLst>
                </a:gridCol>
              </a:tblGrid>
              <a:tr h="239912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Α/Α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Parameters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Prices</a:t>
                      </a:r>
                      <a:endParaRPr lang="en-US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21930295"/>
                  </a:ext>
                </a:extLst>
              </a:tr>
              <a:tr h="239912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1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Initial Investment Cost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 dirty="0">
                          <a:effectLst/>
                        </a:rPr>
                        <a:t>177.590</a:t>
                      </a:r>
                      <a:endParaRPr lang="el-GR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31042183"/>
                  </a:ext>
                </a:extLst>
              </a:tr>
              <a:tr h="239912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2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Total Revenues</a:t>
                      </a:r>
                      <a:endParaRPr lang="en-US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Cash Flow</a:t>
                      </a:r>
                      <a:endParaRPr lang="en-US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05965389"/>
                  </a:ext>
                </a:extLst>
              </a:tr>
              <a:tr h="239912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3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Interest Rate Loan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 dirty="0">
                          <a:effectLst/>
                        </a:rPr>
                        <a:t>2,50%</a:t>
                      </a:r>
                      <a:endParaRPr lang="el-GR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93805636"/>
                  </a:ext>
                </a:extLst>
              </a:tr>
            </a:tbl>
          </a:graphicData>
        </a:graphic>
      </p:graphicFrame>
      <p:sp>
        <p:nvSpPr>
          <p:cNvPr id="15" name="Down Arrow 1">
            <a:extLst>
              <a:ext uri="{FF2B5EF4-FFF2-40B4-BE49-F238E27FC236}">
                <a16:creationId xmlns:a16="http://schemas.microsoft.com/office/drawing/2014/main" id="{AB07343F-64D2-BE48-A953-0CE2F4024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4308" y="2989259"/>
            <a:ext cx="568779" cy="1072242"/>
          </a:xfrm>
          <a:prstGeom prst="downArrow">
            <a:avLst>
              <a:gd name="adj1" fmla="val 50000"/>
              <a:gd name="adj2" fmla="val 61660"/>
            </a:avLst>
          </a:prstGeom>
          <a:solidFill>
            <a:srgbClr val="FFC000"/>
          </a:soli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wrap="square" lIns="18288" tIns="0" rIns="0" bIns="0" anchor="t" upright="1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rtl="0">
              <a:defRPr sz="1000"/>
            </a:pPr>
            <a:endParaRPr lang="el-GR"/>
          </a:p>
        </p:txBody>
      </p:sp>
      <p:graphicFrame>
        <p:nvGraphicFramePr>
          <p:cNvPr id="16" name="Πίνακας 15">
            <a:extLst>
              <a:ext uri="{FF2B5EF4-FFF2-40B4-BE49-F238E27FC236}">
                <a16:creationId xmlns:a16="http://schemas.microsoft.com/office/drawing/2014/main" id="{B90732CB-2A76-2D4D-B9A9-30F47DE720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6026704"/>
              </p:ext>
            </p:extLst>
          </p:nvPr>
        </p:nvGraphicFramePr>
        <p:xfrm>
          <a:off x="383059" y="4305642"/>
          <a:ext cx="4102178" cy="106680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998413">
                  <a:extLst>
                    <a:ext uri="{9D8B030D-6E8A-4147-A177-3AD203B41FA5}">
                      <a16:colId xmlns:a16="http://schemas.microsoft.com/office/drawing/2014/main" val="1936799381"/>
                    </a:ext>
                  </a:extLst>
                </a:gridCol>
                <a:gridCol w="1768929">
                  <a:extLst>
                    <a:ext uri="{9D8B030D-6E8A-4147-A177-3AD203B41FA5}">
                      <a16:colId xmlns:a16="http://schemas.microsoft.com/office/drawing/2014/main" val="528200466"/>
                    </a:ext>
                  </a:extLst>
                </a:gridCol>
                <a:gridCol w="1334836">
                  <a:extLst>
                    <a:ext uri="{9D8B030D-6E8A-4147-A177-3AD203B41FA5}">
                      <a16:colId xmlns:a16="http://schemas.microsoft.com/office/drawing/2014/main" val="1927772725"/>
                    </a:ext>
                  </a:extLst>
                </a:gridCol>
              </a:tblGrid>
              <a:tr h="208967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 dirty="0">
                          <a:effectLst/>
                        </a:rPr>
                        <a:t>Α/Α</a:t>
                      </a:r>
                      <a:endParaRPr lang="el-GR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Parameters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Prices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6309425"/>
                  </a:ext>
                </a:extLst>
              </a:tr>
              <a:tr h="417933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1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Ν</a:t>
                      </a:r>
                      <a:r>
                        <a:rPr lang="en-US" sz="1400" b="1" u="none" strike="noStrike">
                          <a:effectLst/>
                        </a:rPr>
                        <a:t>et Present Value (NPV) 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1</a:t>
                      </a:r>
                      <a:r>
                        <a:rPr lang="el-GR" sz="1400" b="1" u="none" strike="noStrike" dirty="0">
                          <a:effectLst/>
                        </a:rPr>
                        <a:t>.</a:t>
                      </a:r>
                      <a:r>
                        <a:rPr lang="en-US" sz="1400" b="1" u="none" strike="noStrike" dirty="0">
                          <a:effectLst/>
                        </a:rPr>
                        <a:t>5</a:t>
                      </a:r>
                      <a:r>
                        <a:rPr lang="el-GR" sz="1400" b="1" u="none" strike="noStrike" dirty="0">
                          <a:effectLst/>
                        </a:rPr>
                        <a:t>89.612</a:t>
                      </a:r>
                      <a:endParaRPr lang="el-GR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12689685"/>
                  </a:ext>
                </a:extLst>
              </a:tr>
              <a:tr h="417933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2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Internal Rate of Return (</a:t>
                      </a:r>
                      <a:r>
                        <a:rPr lang="el-GR" sz="1400" b="1" u="none" strike="noStrike">
                          <a:effectLst/>
                        </a:rPr>
                        <a:t>Ι</a:t>
                      </a:r>
                      <a:r>
                        <a:rPr lang="en-US" sz="1400" b="1" u="none" strike="noStrike">
                          <a:effectLst/>
                        </a:rPr>
                        <a:t>RR) 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89</a:t>
                      </a:r>
                      <a:r>
                        <a:rPr lang="el-GR" sz="1400" b="1" u="none" strike="noStrike" dirty="0">
                          <a:effectLst/>
                        </a:rPr>
                        <a:t>%</a:t>
                      </a:r>
                      <a:endParaRPr lang="el-GR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05709505"/>
                  </a:ext>
                </a:extLst>
              </a:tr>
            </a:tbl>
          </a:graphicData>
        </a:graphic>
      </p:graphicFrame>
      <p:sp>
        <p:nvSpPr>
          <p:cNvPr id="18" name="Down Arrow 2">
            <a:extLst>
              <a:ext uri="{FF2B5EF4-FFF2-40B4-BE49-F238E27FC236}">
                <a16:creationId xmlns:a16="http://schemas.microsoft.com/office/drawing/2014/main" id="{4F1565B4-CB61-6842-94B0-80B9B5FE86BC}"/>
              </a:ext>
            </a:extLst>
          </p:cNvPr>
          <p:cNvSpPr>
            <a:spLocks noChangeArrowheads="1"/>
          </p:cNvSpPr>
          <p:nvPr/>
        </p:nvSpPr>
        <p:spPr bwMode="auto">
          <a:xfrm rot="-5400000">
            <a:off x="4780321" y="2967100"/>
            <a:ext cx="583991" cy="1174157"/>
          </a:xfrm>
          <a:prstGeom prst="downArrow">
            <a:avLst>
              <a:gd name="adj1" fmla="val 50000"/>
              <a:gd name="adj2" fmla="val 57595"/>
            </a:avLst>
          </a:prstGeom>
          <a:solidFill>
            <a:srgbClr val="FFC000"/>
          </a:soli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wrap="square" lIns="18288" tIns="0" rIns="0" bIns="0" anchor="t" upright="1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rtl="0">
              <a:defRPr sz="1000"/>
            </a:pPr>
            <a:endParaRPr lang="el-GR"/>
          </a:p>
        </p:txBody>
      </p:sp>
      <p:graphicFrame>
        <p:nvGraphicFramePr>
          <p:cNvPr id="19" name="Πίνακας 18">
            <a:extLst>
              <a:ext uri="{FF2B5EF4-FFF2-40B4-BE49-F238E27FC236}">
                <a16:creationId xmlns:a16="http://schemas.microsoft.com/office/drawing/2014/main" id="{77DD3F13-8627-2140-A43C-BA865AB721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7669941"/>
              </p:ext>
            </p:extLst>
          </p:nvPr>
        </p:nvGraphicFramePr>
        <p:xfrm>
          <a:off x="5815723" y="1544595"/>
          <a:ext cx="5826982" cy="405384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832426">
                  <a:extLst>
                    <a:ext uri="{9D8B030D-6E8A-4147-A177-3AD203B41FA5}">
                      <a16:colId xmlns:a16="http://schemas.microsoft.com/office/drawing/2014/main" val="3110359065"/>
                    </a:ext>
                  </a:extLst>
                </a:gridCol>
                <a:gridCol w="832426">
                  <a:extLst>
                    <a:ext uri="{9D8B030D-6E8A-4147-A177-3AD203B41FA5}">
                      <a16:colId xmlns:a16="http://schemas.microsoft.com/office/drawing/2014/main" val="2819587038"/>
                    </a:ext>
                  </a:extLst>
                </a:gridCol>
                <a:gridCol w="909663">
                  <a:extLst>
                    <a:ext uri="{9D8B030D-6E8A-4147-A177-3AD203B41FA5}">
                      <a16:colId xmlns:a16="http://schemas.microsoft.com/office/drawing/2014/main" val="2418619264"/>
                    </a:ext>
                  </a:extLst>
                </a:gridCol>
                <a:gridCol w="755189">
                  <a:extLst>
                    <a:ext uri="{9D8B030D-6E8A-4147-A177-3AD203B41FA5}">
                      <a16:colId xmlns:a16="http://schemas.microsoft.com/office/drawing/2014/main" val="1664887590"/>
                    </a:ext>
                  </a:extLst>
                </a:gridCol>
                <a:gridCol w="832426">
                  <a:extLst>
                    <a:ext uri="{9D8B030D-6E8A-4147-A177-3AD203B41FA5}">
                      <a16:colId xmlns:a16="http://schemas.microsoft.com/office/drawing/2014/main" val="2448283143"/>
                    </a:ext>
                  </a:extLst>
                </a:gridCol>
                <a:gridCol w="832426">
                  <a:extLst>
                    <a:ext uri="{9D8B030D-6E8A-4147-A177-3AD203B41FA5}">
                      <a16:colId xmlns:a16="http://schemas.microsoft.com/office/drawing/2014/main" val="1365739672"/>
                    </a:ext>
                  </a:extLst>
                </a:gridCol>
                <a:gridCol w="832426">
                  <a:extLst>
                    <a:ext uri="{9D8B030D-6E8A-4147-A177-3AD203B41FA5}">
                      <a16:colId xmlns:a16="http://schemas.microsoft.com/office/drawing/2014/main" val="1311801340"/>
                    </a:ext>
                  </a:extLst>
                </a:gridCol>
              </a:tblGrid>
              <a:tr h="493395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Α/Α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Changes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Initial Investment Cost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Total Revenues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Interest Rate Loan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NPV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IRR</a:t>
                      </a:r>
                      <a:endParaRPr lang="en-US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72442756"/>
                  </a:ext>
                </a:extLst>
              </a:tr>
              <a:tr h="483606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 dirty="0">
                          <a:effectLst/>
                        </a:rPr>
                        <a:t>1</a:t>
                      </a:r>
                      <a:endParaRPr lang="el-GR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effectLst/>
                        </a:rPr>
                        <a:t>Interest Rate Decrease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 dirty="0">
                          <a:effectLst/>
                        </a:rPr>
                        <a:t>-</a:t>
                      </a:r>
                      <a:endParaRPr lang="el-GR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7,50%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effectLst/>
                        </a:rPr>
                        <a:t>1.</a:t>
                      </a:r>
                      <a:r>
                        <a:rPr lang="el-GR" sz="1400" b="0" u="none" strike="noStrike" dirty="0">
                          <a:effectLst/>
                        </a:rPr>
                        <a:t>5</a:t>
                      </a:r>
                      <a:r>
                        <a:rPr lang="en-US" sz="1400" b="0" u="none" strike="noStrike" dirty="0">
                          <a:effectLst/>
                        </a:rPr>
                        <a:t>9</a:t>
                      </a:r>
                      <a:r>
                        <a:rPr lang="el-GR" sz="1400" b="0" u="none" strike="noStrike" dirty="0">
                          <a:effectLst/>
                        </a:rPr>
                        <a:t>9.867</a:t>
                      </a:r>
                      <a:endParaRPr lang="el-GR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55,32%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9667687"/>
                  </a:ext>
                </a:extLst>
              </a:tr>
              <a:tr h="483606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2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effectLst/>
                        </a:rPr>
                        <a:t>Interest Rate Increase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 dirty="0">
                          <a:effectLst/>
                        </a:rPr>
                        <a:t>9,50%</a:t>
                      </a:r>
                      <a:endParaRPr lang="el-GR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effectLst/>
                        </a:rPr>
                        <a:t>1.4</a:t>
                      </a:r>
                      <a:r>
                        <a:rPr lang="el-GR" sz="1400" b="0" u="none" strike="noStrike" dirty="0">
                          <a:effectLst/>
                        </a:rPr>
                        <a:t>44.687</a:t>
                      </a:r>
                      <a:endParaRPr lang="el-GR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54,72%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820841"/>
                  </a:ext>
                </a:extLst>
              </a:tr>
              <a:tr h="164465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3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-10%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142.190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576.522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60,14%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87723637"/>
                  </a:ext>
                </a:extLst>
              </a:tr>
              <a:tr h="164465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4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10%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173.788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518.032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50,51%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58460145"/>
                  </a:ext>
                </a:extLst>
              </a:tr>
              <a:tr h="164465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5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-10%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effectLst/>
                        </a:rPr>
                        <a:t>Cash Flow</a:t>
                      </a:r>
                      <a:endParaRPr lang="en-US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 dirty="0">
                          <a:effectLst/>
                        </a:rPr>
                        <a:t>325.735</a:t>
                      </a:r>
                      <a:endParaRPr lang="el-GR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40,70%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0204162"/>
                  </a:ext>
                </a:extLst>
              </a:tr>
              <a:tr h="164465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6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10%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effectLst/>
                        </a:rPr>
                        <a:t>Cash Flow</a:t>
                      </a:r>
                      <a:endParaRPr lang="en-US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 dirty="0">
                          <a:effectLst/>
                        </a:rPr>
                        <a:t>768.819</a:t>
                      </a:r>
                      <a:endParaRPr lang="el-GR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66,87%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79552985"/>
                  </a:ext>
                </a:extLst>
              </a:tr>
              <a:tr h="483606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>
                          <a:effectLst/>
                        </a:rPr>
                        <a:t>7</a:t>
                      </a:r>
                      <a:endParaRPr lang="el-GR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-10% &amp; +10% &amp; 7,5%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142.190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effectLst/>
                        </a:rPr>
                        <a:t>Cash Flow</a:t>
                      </a:r>
                      <a:endParaRPr lang="en-US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7,50%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effectLst/>
                        </a:rPr>
                        <a:t>1.</a:t>
                      </a:r>
                      <a:r>
                        <a:rPr lang="el-GR" sz="1400" b="0" u="none" strike="noStrike" dirty="0">
                          <a:effectLst/>
                        </a:rPr>
                        <a:t>800.395</a:t>
                      </a:r>
                      <a:endParaRPr lang="el-GR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 dirty="0">
                          <a:effectLst/>
                        </a:rPr>
                        <a:t>72,67%</a:t>
                      </a:r>
                      <a:endParaRPr lang="el-GR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74434881"/>
                  </a:ext>
                </a:extLst>
              </a:tr>
              <a:tr h="328929"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1" u="none" strike="noStrike" dirty="0">
                          <a:effectLst/>
                        </a:rPr>
                        <a:t>8</a:t>
                      </a:r>
                      <a:endParaRPr lang="el-GR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+10% &amp; -10% &amp; 9,5%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173.788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effectLst/>
                        </a:rPr>
                        <a:t>Cash Flow</a:t>
                      </a:r>
                      <a:endParaRPr lang="en-US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9,50%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>
                          <a:effectLst/>
                        </a:rPr>
                        <a:t>293.641</a:t>
                      </a:r>
                      <a:endParaRPr lang="el-G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400" b="0" u="none" strike="noStrike" dirty="0">
                          <a:effectLst/>
                        </a:rPr>
                        <a:t>36,25%</a:t>
                      </a:r>
                      <a:endParaRPr lang="el-GR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18377340"/>
                  </a:ext>
                </a:extLst>
              </a:tr>
            </a:tbl>
          </a:graphicData>
        </a:graphic>
      </p:graphicFrame>
      <p:pic>
        <p:nvPicPr>
          <p:cNvPr id="8" name="Εικόνα 7">
            <a:extLst>
              <a:ext uri="{FF2B5EF4-FFF2-40B4-BE49-F238E27FC236}">
                <a16:creationId xmlns:a16="http://schemas.microsoft.com/office/drawing/2014/main" id="{12BF7848-D87A-9E41-B38B-56F963A9AB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239" y="389772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4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Risk Analysis</a:t>
            </a:r>
            <a:endParaRPr lang="en-MY" dirty="0"/>
          </a:p>
        </p:txBody>
      </p:sp>
      <p:pic>
        <p:nvPicPr>
          <p:cNvPr id="9" name="Εικόνα 8">
            <a:extLst>
              <a:ext uri="{FF2B5EF4-FFF2-40B4-BE49-F238E27FC236}">
                <a16:creationId xmlns:a16="http://schemas.microsoft.com/office/drawing/2014/main" id="{5014C1EE-C5E7-1D48-8FC2-085B5B2EF1E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3621" y="1251858"/>
            <a:ext cx="4534112" cy="2723015"/>
          </a:xfrm>
          <a:prstGeom prst="rect">
            <a:avLst/>
          </a:prstGeom>
        </p:spPr>
      </p:pic>
      <p:pic>
        <p:nvPicPr>
          <p:cNvPr id="11" name="Εικόνα 10">
            <a:extLst>
              <a:ext uri="{FF2B5EF4-FFF2-40B4-BE49-F238E27FC236}">
                <a16:creationId xmlns:a16="http://schemas.microsoft.com/office/drawing/2014/main" id="{D9025FE1-BF62-2646-9C11-6D84DC6C553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546956" y="1302898"/>
            <a:ext cx="4806844" cy="2671975"/>
          </a:xfrm>
          <a:prstGeom prst="rect">
            <a:avLst/>
          </a:prstGeom>
        </p:spPr>
      </p:pic>
      <p:pic>
        <p:nvPicPr>
          <p:cNvPr id="12" name="Εικόνα 11">
            <a:extLst>
              <a:ext uri="{FF2B5EF4-FFF2-40B4-BE49-F238E27FC236}">
                <a16:creationId xmlns:a16="http://schemas.microsoft.com/office/drawing/2014/main" id="{65EB7E3D-1929-D54C-A171-AC2A6854B51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13621" y="4165600"/>
            <a:ext cx="4534112" cy="2536507"/>
          </a:xfrm>
          <a:prstGeom prst="rect">
            <a:avLst/>
          </a:prstGeom>
        </p:spPr>
      </p:pic>
      <p:pic>
        <p:nvPicPr>
          <p:cNvPr id="13" name="Εικόνα 12">
            <a:extLst>
              <a:ext uri="{FF2B5EF4-FFF2-40B4-BE49-F238E27FC236}">
                <a16:creationId xmlns:a16="http://schemas.microsoft.com/office/drawing/2014/main" id="{53870CA0-71BB-D346-8985-E16C4198259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546956" y="4165600"/>
            <a:ext cx="4806844" cy="2536507"/>
          </a:xfrm>
          <a:prstGeom prst="rect">
            <a:avLst/>
          </a:prstGeom>
        </p:spPr>
      </p:pic>
      <p:pic>
        <p:nvPicPr>
          <p:cNvPr id="8" name="Εικόνα 7">
            <a:extLst>
              <a:ext uri="{FF2B5EF4-FFF2-40B4-BE49-F238E27FC236}">
                <a16:creationId xmlns:a16="http://schemas.microsoft.com/office/drawing/2014/main" id="{E561B62F-3C26-DA40-A4AC-9FBD7896E7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534" y="174399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68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Εικόνα 7">
            <a:extLst>
              <a:ext uri="{FF2B5EF4-FFF2-40B4-BE49-F238E27FC236}">
                <a16:creationId xmlns:a16="http://schemas.microsoft.com/office/drawing/2014/main" id="{E561B62F-3C26-DA40-A4AC-9FBD7896E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534" y="174399"/>
            <a:ext cx="2656466" cy="837439"/>
          </a:xfrm>
          <a:prstGeom prst="rect">
            <a:avLst/>
          </a:prstGeom>
        </p:spPr>
      </p:pic>
      <p:pic>
        <p:nvPicPr>
          <p:cNvPr id="6" name="Εικόνα 5">
            <a:extLst>
              <a:ext uri="{FF2B5EF4-FFF2-40B4-BE49-F238E27FC236}">
                <a16:creationId xmlns:a16="http://schemas.microsoft.com/office/drawing/2014/main" id="{93390F1C-94FE-9C4B-BAB4-D608D18D3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856" y="1011838"/>
            <a:ext cx="11866599" cy="558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81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Εικόνα 7">
            <a:extLst>
              <a:ext uri="{FF2B5EF4-FFF2-40B4-BE49-F238E27FC236}">
                <a16:creationId xmlns:a16="http://schemas.microsoft.com/office/drawing/2014/main" id="{E561B62F-3C26-DA40-A4AC-9FBD7896E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534" y="174399"/>
            <a:ext cx="2656466" cy="837439"/>
          </a:xfrm>
          <a:prstGeom prst="rect">
            <a:avLst/>
          </a:prstGeom>
        </p:spPr>
      </p:pic>
      <p:pic>
        <p:nvPicPr>
          <p:cNvPr id="3" name="Εικόνα 2">
            <a:extLst>
              <a:ext uri="{FF2B5EF4-FFF2-40B4-BE49-F238E27FC236}">
                <a16:creationId xmlns:a16="http://schemas.microsoft.com/office/drawing/2014/main" id="{47C8C0F3-74D9-834D-B33C-31C2CB4A61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549" y="1011838"/>
            <a:ext cx="10051902" cy="537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29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Εικόνα 7">
            <a:extLst>
              <a:ext uri="{FF2B5EF4-FFF2-40B4-BE49-F238E27FC236}">
                <a16:creationId xmlns:a16="http://schemas.microsoft.com/office/drawing/2014/main" id="{E561B62F-3C26-DA40-A4AC-9FBD7896E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534" y="174399"/>
            <a:ext cx="2656466" cy="837439"/>
          </a:xfrm>
          <a:prstGeom prst="rect">
            <a:avLst/>
          </a:prstGeom>
        </p:spPr>
      </p:pic>
      <p:pic>
        <p:nvPicPr>
          <p:cNvPr id="3" name="Εικόνα 2">
            <a:extLst>
              <a:ext uri="{FF2B5EF4-FFF2-40B4-BE49-F238E27FC236}">
                <a16:creationId xmlns:a16="http://schemas.microsoft.com/office/drawing/2014/main" id="{412F605D-BF21-A341-9AD6-4E8C788A2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446" y="1011838"/>
            <a:ext cx="11686372" cy="553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5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Εικόνα 7">
            <a:extLst>
              <a:ext uri="{FF2B5EF4-FFF2-40B4-BE49-F238E27FC236}">
                <a16:creationId xmlns:a16="http://schemas.microsoft.com/office/drawing/2014/main" id="{E561B62F-3C26-DA40-A4AC-9FBD7896E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534" y="174399"/>
            <a:ext cx="2656466" cy="837439"/>
          </a:xfrm>
          <a:prstGeom prst="rect">
            <a:avLst/>
          </a:prstGeom>
        </p:spPr>
      </p:pic>
      <p:pic>
        <p:nvPicPr>
          <p:cNvPr id="4" name="Εικόνα 3">
            <a:extLst>
              <a:ext uri="{FF2B5EF4-FFF2-40B4-BE49-F238E27FC236}">
                <a16:creationId xmlns:a16="http://schemas.microsoft.com/office/drawing/2014/main" id="{A01F5EF4-9C9B-6E4E-A6A1-0D1E5B88D0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471" y="1181959"/>
            <a:ext cx="11845074" cy="543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3439770"/>
            <a:ext cx="12213771" cy="34398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The Technology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72744" y="3781196"/>
            <a:ext cx="12213771" cy="3439886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grpSp>
        <p:nvGrpSpPr>
          <p:cNvPr id="28" name="Group 27"/>
          <p:cNvGrpSpPr/>
          <p:nvPr/>
        </p:nvGrpSpPr>
        <p:grpSpPr>
          <a:xfrm>
            <a:off x="-99990" y="1169060"/>
            <a:ext cx="6458443" cy="3955796"/>
            <a:chOff x="229356" y="1207133"/>
            <a:chExt cx="7564017" cy="4632960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356" y="1207133"/>
              <a:ext cx="7564017" cy="4632960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1477839" y="1858072"/>
              <a:ext cx="5067050" cy="3166953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735704" y="1625963"/>
            <a:ext cx="2973956" cy="800219"/>
            <a:chOff x="6073898" y="1585944"/>
            <a:chExt cx="2973956" cy="800219"/>
          </a:xfrm>
        </p:grpSpPr>
        <p:sp>
          <p:nvSpPr>
            <p:cNvPr id="33" name="Rounded Rectangle 32"/>
            <p:cNvSpPr/>
            <p:nvPr/>
          </p:nvSpPr>
          <p:spPr>
            <a:xfrm>
              <a:off x="6073898" y="1594576"/>
              <a:ext cx="552893" cy="55289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imple-Line-Icons" panose="02000503000000000000" pitchFamily="2" charset="2"/>
                </a:rPr>
                <a:t>    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537555" y="1585944"/>
              <a:ext cx="2510299" cy="8002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MY" sz="1600" dirty="0" err="1"/>
                <a:t>FinTech</a:t>
              </a:r>
              <a:r>
                <a:rPr lang="en-MY" sz="1600" dirty="0"/>
                <a:t> APIs (Payments &amp; Loyalty Program</a:t>
              </a:r>
            </a:p>
            <a:p>
              <a:pPr algn="ctr"/>
              <a:endParaRPr lang="en-MY" sz="1400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8709660" y="1624218"/>
            <a:ext cx="3270530" cy="552893"/>
            <a:chOff x="8904187" y="1594576"/>
            <a:chExt cx="3084964" cy="552893"/>
          </a:xfrm>
        </p:grpSpPr>
        <p:sp>
          <p:nvSpPr>
            <p:cNvPr id="45" name="Rounded Rectangle 44"/>
            <p:cNvSpPr/>
            <p:nvPr/>
          </p:nvSpPr>
          <p:spPr>
            <a:xfrm>
              <a:off x="8904187" y="1594576"/>
              <a:ext cx="552893" cy="55289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9479548" y="1604206"/>
              <a:ext cx="250960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MY" sz="1600" dirty="0">
                  <a:ea typeface="Open Sans" panose="020B0606030504020204" pitchFamily="34" charset="0"/>
                  <a:cs typeface="Lato Medium" panose="020F0602020204030203" pitchFamily="34" charset="0"/>
                </a:rPr>
                <a:t>Decision Making Models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150536" y="2502835"/>
            <a:ext cx="3392620" cy="645964"/>
            <a:chOff x="8925959" y="2608204"/>
            <a:chExt cx="2931929" cy="645964"/>
          </a:xfrm>
        </p:grpSpPr>
        <p:sp>
          <p:nvSpPr>
            <p:cNvPr id="48" name="Rounded Rectangle 47"/>
            <p:cNvSpPr/>
            <p:nvPr/>
          </p:nvSpPr>
          <p:spPr>
            <a:xfrm>
              <a:off x="8925959" y="2608204"/>
              <a:ext cx="552893" cy="55289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9347589" y="2669393"/>
              <a:ext cx="2510299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MY" sz="1600" dirty="0" err="1">
                  <a:ea typeface="Open Sans" panose="020B0606030504020204" pitchFamily="34" charset="0"/>
                  <a:cs typeface="Lato Medium" panose="020F0602020204030203" pitchFamily="34" charset="0"/>
                </a:rPr>
                <a:t>Blockchain</a:t>
              </a:r>
              <a:r>
                <a:rPr lang="en-MY" sz="1600" dirty="0">
                  <a:ea typeface="Open Sans" panose="020B0606030504020204" pitchFamily="34" charset="0"/>
                  <a:cs typeface="Lato Medium" panose="020F0602020204030203" pitchFamily="34" charset="0"/>
                </a:rPr>
                <a:t> Traceability &amp; Integrity</a:t>
              </a:r>
            </a:p>
          </p:txBody>
        </p:sp>
      </p:grpSp>
      <p:sp>
        <p:nvSpPr>
          <p:cNvPr id="24" name="Title 1"/>
          <p:cNvSpPr txBox="1">
            <a:spLocks/>
          </p:cNvSpPr>
          <p:nvPr/>
        </p:nvSpPr>
        <p:spPr>
          <a:xfrm>
            <a:off x="6073898" y="3630748"/>
            <a:ext cx="5279902" cy="886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MY" dirty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Revenue Model</a:t>
            </a:r>
            <a:endParaRPr lang="en-MY" dirty="0">
              <a:solidFill>
                <a:schemeClr val="bg1"/>
              </a:solidFill>
            </a:endParaRPr>
          </a:p>
        </p:txBody>
      </p:sp>
      <p:grpSp>
        <p:nvGrpSpPr>
          <p:cNvPr id="62" name="Group 3"/>
          <p:cNvGrpSpPr/>
          <p:nvPr/>
        </p:nvGrpSpPr>
        <p:grpSpPr>
          <a:xfrm>
            <a:off x="7911245" y="4642177"/>
            <a:ext cx="3714185" cy="847715"/>
            <a:chOff x="5637976" y="1863334"/>
            <a:chExt cx="5335860" cy="1180804"/>
          </a:xfrm>
        </p:grpSpPr>
        <p:sp>
          <p:nvSpPr>
            <p:cNvPr id="64" name="TextBox 63"/>
            <p:cNvSpPr txBox="1"/>
            <p:nvPr/>
          </p:nvSpPr>
          <p:spPr>
            <a:xfrm>
              <a:off x="5637976" y="1897255"/>
              <a:ext cx="4752865" cy="1146883"/>
            </a:xfrm>
            <a:prstGeom prst="rect">
              <a:avLst/>
            </a:prstGeom>
            <a:noFill/>
          </p:spPr>
          <p:txBody>
            <a:bodyPr wrap="square" lIns="91445" tIns="45723" rIns="91445" bIns="45723" rtlCol="0">
              <a:spAutoFit/>
            </a:bodyPr>
            <a:lstStyle/>
            <a:p>
              <a:pPr algn="r"/>
              <a:r>
                <a:rPr lang="el-GR" sz="1600" dirty="0">
                  <a:solidFill>
                    <a:schemeClr val="bg1"/>
                  </a:solidFill>
                </a:rPr>
                <a:t>5% </a:t>
              </a:r>
              <a:r>
                <a:rPr lang="en-US" sz="1600" dirty="0">
                  <a:solidFill>
                    <a:schemeClr val="bg1"/>
                  </a:solidFill>
                </a:rPr>
                <a:t>commission over transaction</a:t>
              </a:r>
            </a:p>
          </p:txBody>
        </p:sp>
        <p:sp>
          <p:nvSpPr>
            <p:cNvPr id="65" name="Oval 98"/>
            <p:cNvSpPr>
              <a:spLocks noChangeAspect="1"/>
            </p:cNvSpPr>
            <p:nvPr/>
          </p:nvSpPr>
          <p:spPr>
            <a:xfrm>
              <a:off x="10555344" y="1863334"/>
              <a:ext cx="418492" cy="418492"/>
            </a:xfrm>
            <a:prstGeom prst="ellipse">
              <a:avLst/>
            </a:prstGeom>
            <a:solidFill>
              <a:schemeClr val="accent1"/>
            </a:solidFill>
            <a:ln w="28575"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27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6" name="Group 4"/>
          <p:cNvGrpSpPr/>
          <p:nvPr/>
        </p:nvGrpSpPr>
        <p:grpSpPr>
          <a:xfrm>
            <a:off x="8116519" y="5274574"/>
            <a:ext cx="3508911" cy="442423"/>
            <a:chOff x="5637976" y="2761390"/>
            <a:chExt cx="5335860" cy="703956"/>
          </a:xfrm>
        </p:grpSpPr>
        <p:sp>
          <p:nvSpPr>
            <p:cNvPr id="67" name="TextBox 66"/>
            <p:cNvSpPr txBox="1"/>
            <p:nvPr/>
          </p:nvSpPr>
          <p:spPr>
            <a:xfrm>
              <a:off x="5637976" y="2801356"/>
              <a:ext cx="4752866" cy="663990"/>
            </a:xfrm>
            <a:prstGeom prst="rect">
              <a:avLst/>
            </a:prstGeom>
            <a:noFill/>
          </p:spPr>
          <p:txBody>
            <a:bodyPr wrap="square" lIns="91445" tIns="45723" rIns="91445" bIns="45723" rtlCol="0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</a:rPr>
                <a:t>0% commission on donation </a:t>
              </a:r>
              <a:endParaRPr lang="id-ID" sz="1600" dirty="0">
                <a:solidFill>
                  <a:schemeClr val="bg1"/>
                </a:solidFill>
                <a:latin typeface="Lato Medium" panose="020F0602020204030203" pitchFamily="34" charset="0"/>
                <a:cs typeface="Lato Medium" panose="020F0602020204030203" pitchFamily="34" charset="0"/>
              </a:endParaRPr>
            </a:p>
          </p:txBody>
        </p:sp>
        <p:sp>
          <p:nvSpPr>
            <p:cNvPr id="68" name="Oval 99"/>
            <p:cNvSpPr>
              <a:spLocks noChangeAspect="1"/>
            </p:cNvSpPr>
            <p:nvPr/>
          </p:nvSpPr>
          <p:spPr>
            <a:xfrm>
              <a:off x="10555344" y="2761390"/>
              <a:ext cx="418492" cy="418492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27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9" name="Group 5"/>
          <p:cNvGrpSpPr/>
          <p:nvPr/>
        </p:nvGrpSpPr>
        <p:grpSpPr>
          <a:xfrm>
            <a:off x="8117633" y="5903196"/>
            <a:ext cx="3508911" cy="802196"/>
            <a:chOff x="5637976" y="3659446"/>
            <a:chExt cx="5335860" cy="1149307"/>
          </a:xfrm>
        </p:grpSpPr>
        <p:sp>
          <p:nvSpPr>
            <p:cNvPr id="70" name="TextBox 69"/>
            <p:cNvSpPr txBox="1"/>
            <p:nvPr/>
          </p:nvSpPr>
          <p:spPr>
            <a:xfrm>
              <a:off x="5637976" y="3661870"/>
              <a:ext cx="4752865" cy="1146883"/>
            </a:xfrm>
            <a:prstGeom prst="rect">
              <a:avLst/>
            </a:prstGeom>
            <a:noFill/>
          </p:spPr>
          <p:txBody>
            <a:bodyPr wrap="square" lIns="91445" tIns="45723" rIns="91445" bIns="45723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Lato Medium" panose="020F0602020204030203" pitchFamily="34" charset="0"/>
                  <a:cs typeface="Lato Medium" panose="020F0602020204030203" pitchFamily="34" charset="0"/>
                </a:rPr>
                <a:t>Extra reports for insurance</a:t>
              </a:r>
              <a:endParaRPr lang="id-ID" sz="1600" dirty="0">
                <a:solidFill>
                  <a:schemeClr val="bg1"/>
                </a:solidFill>
                <a:latin typeface="Lato Medium" panose="020F0602020204030203" pitchFamily="34" charset="0"/>
                <a:cs typeface="Lato Medium" panose="020F0602020204030203" pitchFamily="34" charset="0"/>
              </a:endParaRPr>
            </a:p>
          </p:txBody>
        </p:sp>
        <p:sp>
          <p:nvSpPr>
            <p:cNvPr id="71" name="Oval 100"/>
            <p:cNvSpPr>
              <a:spLocks noChangeAspect="1"/>
            </p:cNvSpPr>
            <p:nvPr/>
          </p:nvSpPr>
          <p:spPr>
            <a:xfrm>
              <a:off x="10555344" y="3659446"/>
              <a:ext cx="418492" cy="418492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27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1" dirty="0">
                <a:solidFill>
                  <a:srgbClr val="FFFFFF"/>
                </a:solidFill>
              </a:endParaRPr>
            </a:p>
          </p:txBody>
        </p:sp>
      </p:grpSp>
      <p:pic>
        <p:nvPicPr>
          <p:cNvPr id="27" name="Εικόνα 26">
            <a:extLst>
              <a:ext uri="{FF2B5EF4-FFF2-40B4-BE49-F238E27FC236}">
                <a16:creationId xmlns:a16="http://schemas.microsoft.com/office/drawing/2014/main" id="{E5FAFB3A-3B6E-A745-99FD-B233C7E377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453" y="270564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098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517" y="212405"/>
            <a:ext cx="7105871" cy="5974434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 rot="16200000">
            <a:off x="298591" y="357188"/>
            <a:ext cx="1246085" cy="1191971"/>
            <a:chOff x="9841499" y="400050"/>
            <a:chExt cx="1861589" cy="1780745"/>
          </a:xfrm>
        </p:grpSpPr>
        <p:sp>
          <p:nvSpPr>
            <p:cNvPr id="7" name="Right Triangle 6"/>
            <p:cNvSpPr/>
            <p:nvPr/>
          </p:nvSpPr>
          <p:spPr>
            <a:xfrm rot="10800000">
              <a:off x="10184238" y="400050"/>
              <a:ext cx="1518850" cy="1518850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 rot="10800000">
              <a:off x="9841499" y="678602"/>
              <a:ext cx="1590618" cy="1502193"/>
              <a:chOff x="7625694" y="1771958"/>
              <a:chExt cx="3025379" cy="2857192"/>
            </a:xfrm>
            <a:solidFill>
              <a:schemeClr val="accent6"/>
            </a:solidFill>
          </p:grpSpPr>
          <p:sp>
            <p:nvSpPr>
              <p:cNvPr id="9" name="Oval 8"/>
              <p:cNvSpPr/>
              <p:nvPr/>
            </p:nvSpPr>
            <p:spPr>
              <a:xfrm>
                <a:off x="7632372" y="443895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7648083" y="377220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7629033" y="310545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7625694" y="243870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7629033" y="177195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8338576" y="4423007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8354287" y="3756257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8335237" y="3089507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8331898" y="2422757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9036117" y="443895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9051828" y="377220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9032778" y="310545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9755375" y="443895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9771086" y="3772208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10470714" y="4448791"/>
                <a:ext cx="180359" cy="180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9" name="Θέση εικόνας 48">
            <a:extLst>
              <a:ext uri="{FF2B5EF4-FFF2-40B4-BE49-F238E27FC236}">
                <a16:creationId xmlns:a16="http://schemas.microsoft.com/office/drawing/2014/main" id="{B4CEADDF-AB7D-0F4C-B69D-A3DF087B637C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/>
          <a:srcRect l="13437" r="13437"/>
          <a:stretch>
            <a:fillRect/>
          </a:stretch>
        </p:blipFill>
        <p:spPr>
          <a:xfrm>
            <a:off x="2132202" y="551638"/>
            <a:ext cx="6540500" cy="37465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6" y="2523745"/>
            <a:ext cx="2921146" cy="4334256"/>
          </a:xfrm>
          <a:prstGeom prst="rect">
            <a:avLst/>
          </a:prstGeom>
        </p:spPr>
      </p:pic>
      <p:pic>
        <p:nvPicPr>
          <p:cNvPr id="51" name="Θέση εικόνας 50">
            <a:extLst>
              <a:ext uri="{FF2B5EF4-FFF2-40B4-BE49-F238E27FC236}">
                <a16:creationId xmlns:a16="http://schemas.microsoft.com/office/drawing/2014/main" id="{0E378702-7F4D-9641-89F3-7EE95AB6F9E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5"/>
          <a:srcRect l="14245" r="14245"/>
          <a:stretch>
            <a:fillRect/>
          </a:stretch>
        </p:blipFill>
        <p:spPr>
          <a:xfrm>
            <a:off x="284407" y="2894202"/>
            <a:ext cx="2396825" cy="3576308"/>
          </a:xfrm>
        </p:spPr>
      </p:pic>
      <p:pic>
        <p:nvPicPr>
          <p:cNvPr id="33" name="Θέση εικόνας 32">
            <a:extLst>
              <a:ext uri="{FF2B5EF4-FFF2-40B4-BE49-F238E27FC236}">
                <a16:creationId xmlns:a16="http://schemas.microsoft.com/office/drawing/2014/main" id="{CE4EB81B-2E6A-7D4A-A422-28D831E266EE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6"/>
          <a:srcRect t="1688" b="1688"/>
          <a:stretch>
            <a:fillRect/>
          </a:stretch>
        </p:blipFill>
        <p:spPr>
          <a:xfrm>
            <a:off x="4528671" y="4835949"/>
            <a:ext cx="3099965" cy="1888701"/>
          </a:xfrm>
        </p:spPr>
      </p:pic>
      <p:grpSp>
        <p:nvGrpSpPr>
          <p:cNvPr id="36" name="Group 49">
            <a:extLst>
              <a:ext uri="{FF2B5EF4-FFF2-40B4-BE49-F238E27FC236}">
                <a16:creationId xmlns:a16="http://schemas.microsoft.com/office/drawing/2014/main" id="{8FCC7AE4-8DF6-5E41-8223-43C628B7232C}"/>
              </a:ext>
            </a:extLst>
          </p:cNvPr>
          <p:cNvGrpSpPr/>
          <p:nvPr/>
        </p:nvGrpSpPr>
        <p:grpSpPr>
          <a:xfrm>
            <a:off x="9052235" y="1267490"/>
            <a:ext cx="3139765" cy="552893"/>
            <a:chOff x="7577510" y="1535225"/>
            <a:chExt cx="3063192" cy="552893"/>
          </a:xfrm>
        </p:grpSpPr>
        <p:sp>
          <p:nvSpPr>
            <p:cNvPr id="37" name="Rounded Rectangle 50">
              <a:extLst>
                <a:ext uri="{FF2B5EF4-FFF2-40B4-BE49-F238E27FC236}">
                  <a16:creationId xmlns:a16="http://schemas.microsoft.com/office/drawing/2014/main" id="{CB81FF2D-BCC6-8E41-BD94-1DC95106E3C2}"/>
                </a:ext>
              </a:extLst>
            </p:cNvPr>
            <p:cNvSpPr/>
            <p:nvPr/>
          </p:nvSpPr>
          <p:spPr>
            <a:xfrm>
              <a:off x="7577510" y="1535225"/>
              <a:ext cx="552893" cy="55289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Rectangle 51">
              <a:extLst>
                <a:ext uri="{FF2B5EF4-FFF2-40B4-BE49-F238E27FC236}">
                  <a16:creationId xmlns:a16="http://schemas.microsoft.com/office/drawing/2014/main" id="{26587872-8420-1E4A-B980-2106E94EF948}"/>
                </a:ext>
              </a:extLst>
            </p:cNvPr>
            <p:cNvSpPr/>
            <p:nvPr/>
          </p:nvSpPr>
          <p:spPr>
            <a:xfrm>
              <a:off x="8130403" y="1637200"/>
              <a:ext cx="2510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MY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</a:rPr>
                <a:t>1. Verify beneficiaries</a:t>
              </a:r>
            </a:p>
          </p:txBody>
        </p:sp>
      </p:grpSp>
      <p:grpSp>
        <p:nvGrpSpPr>
          <p:cNvPr id="39" name="Group 52">
            <a:extLst>
              <a:ext uri="{FF2B5EF4-FFF2-40B4-BE49-F238E27FC236}">
                <a16:creationId xmlns:a16="http://schemas.microsoft.com/office/drawing/2014/main" id="{65C71809-2662-E544-8E92-5BA7EFB03F12}"/>
              </a:ext>
            </a:extLst>
          </p:cNvPr>
          <p:cNvGrpSpPr/>
          <p:nvPr/>
        </p:nvGrpSpPr>
        <p:grpSpPr>
          <a:xfrm>
            <a:off x="9052250" y="2281118"/>
            <a:ext cx="3139594" cy="614448"/>
            <a:chOff x="7577510" y="2548853"/>
            <a:chExt cx="3063026" cy="614448"/>
          </a:xfrm>
        </p:grpSpPr>
        <p:sp>
          <p:nvSpPr>
            <p:cNvPr id="40" name="Rounded Rectangle 70">
              <a:extLst>
                <a:ext uri="{FF2B5EF4-FFF2-40B4-BE49-F238E27FC236}">
                  <a16:creationId xmlns:a16="http://schemas.microsoft.com/office/drawing/2014/main" id="{77FB7ABA-E028-4B4C-B3BB-E4CCE0DC2888}"/>
                </a:ext>
              </a:extLst>
            </p:cNvPr>
            <p:cNvSpPr/>
            <p:nvPr/>
          </p:nvSpPr>
          <p:spPr>
            <a:xfrm>
              <a:off x="7577510" y="2548853"/>
              <a:ext cx="552893" cy="55289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71">
              <a:extLst>
                <a:ext uri="{FF2B5EF4-FFF2-40B4-BE49-F238E27FC236}">
                  <a16:creationId xmlns:a16="http://schemas.microsoft.com/office/drawing/2014/main" id="{BB0A2405-D963-104B-807E-88972C172A9F}"/>
                </a:ext>
              </a:extLst>
            </p:cNvPr>
            <p:cNvSpPr/>
            <p:nvPr/>
          </p:nvSpPr>
          <p:spPr>
            <a:xfrm>
              <a:off x="8130237" y="2578526"/>
              <a:ext cx="2510299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MY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</a:rPr>
                <a:t>2. Create  a verified donation cause</a:t>
              </a:r>
            </a:p>
          </p:txBody>
        </p:sp>
      </p:grpSp>
      <p:grpSp>
        <p:nvGrpSpPr>
          <p:cNvPr id="42" name="Group 72">
            <a:extLst>
              <a:ext uri="{FF2B5EF4-FFF2-40B4-BE49-F238E27FC236}">
                <a16:creationId xmlns:a16="http://schemas.microsoft.com/office/drawing/2014/main" id="{F1D7D88D-8A7F-AB49-BDF5-4BBAD5CB5F6B}"/>
              </a:ext>
            </a:extLst>
          </p:cNvPr>
          <p:cNvGrpSpPr/>
          <p:nvPr/>
        </p:nvGrpSpPr>
        <p:grpSpPr>
          <a:xfrm>
            <a:off x="9049395" y="3386411"/>
            <a:ext cx="3139764" cy="552893"/>
            <a:chOff x="7577344" y="3654146"/>
            <a:chExt cx="3063192" cy="552893"/>
          </a:xfrm>
        </p:grpSpPr>
        <p:sp>
          <p:nvSpPr>
            <p:cNvPr id="43" name="Rounded Rectangle 73">
              <a:extLst>
                <a:ext uri="{FF2B5EF4-FFF2-40B4-BE49-F238E27FC236}">
                  <a16:creationId xmlns:a16="http://schemas.microsoft.com/office/drawing/2014/main" id="{963E7B0D-DB18-1A41-911F-205CDA07BA67}"/>
                </a:ext>
              </a:extLst>
            </p:cNvPr>
            <p:cNvSpPr/>
            <p:nvPr/>
          </p:nvSpPr>
          <p:spPr>
            <a:xfrm>
              <a:off x="7577344" y="3654146"/>
              <a:ext cx="552893" cy="55289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Rectangle 74">
              <a:extLst>
                <a:ext uri="{FF2B5EF4-FFF2-40B4-BE49-F238E27FC236}">
                  <a16:creationId xmlns:a16="http://schemas.microsoft.com/office/drawing/2014/main" id="{82552B52-1A2B-E64C-9437-E87F50D657A1}"/>
                </a:ext>
              </a:extLst>
            </p:cNvPr>
            <p:cNvSpPr/>
            <p:nvPr/>
          </p:nvSpPr>
          <p:spPr>
            <a:xfrm>
              <a:off x="8130237" y="3678149"/>
              <a:ext cx="2510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MY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</a:rPr>
                <a:t>3. Donate </a:t>
              </a:r>
              <a:r>
                <a:rPr lang="en-MY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  <a:sym typeface="Wingdings"/>
                </a:rPr>
                <a:t></a:t>
              </a:r>
              <a:r>
                <a:rPr lang="el-GR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  <a:sym typeface="Wingdings"/>
                </a:rPr>
                <a:t> </a:t>
              </a:r>
              <a:r>
                <a:rPr lang="en-MY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  <a:sym typeface="Wingdings"/>
                </a:rPr>
                <a:t>Virtual Currency</a:t>
              </a:r>
              <a:endParaRPr lang="en-MY" sz="1600" dirty="0">
                <a:latin typeface="Lato Medium" panose="020F0602020204030203" pitchFamily="34" charset="0"/>
                <a:ea typeface="Open Sans" panose="020B0606030504020204" pitchFamily="34" charset="0"/>
                <a:cs typeface="Lato Medium" panose="020F0602020204030203" pitchFamily="34" charset="0"/>
              </a:endParaRPr>
            </a:p>
          </p:txBody>
        </p:sp>
      </p:grpSp>
      <p:grpSp>
        <p:nvGrpSpPr>
          <p:cNvPr id="45" name="Group 75">
            <a:extLst>
              <a:ext uri="{FF2B5EF4-FFF2-40B4-BE49-F238E27FC236}">
                <a16:creationId xmlns:a16="http://schemas.microsoft.com/office/drawing/2014/main" id="{B13F59AA-C8AA-C04C-9833-A99952C68280}"/>
              </a:ext>
            </a:extLst>
          </p:cNvPr>
          <p:cNvGrpSpPr/>
          <p:nvPr/>
        </p:nvGrpSpPr>
        <p:grpSpPr>
          <a:xfrm>
            <a:off x="9038109" y="4400039"/>
            <a:ext cx="3311873" cy="584775"/>
            <a:chOff x="7577344" y="4667774"/>
            <a:chExt cx="3231103" cy="584775"/>
          </a:xfrm>
        </p:grpSpPr>
        <p:sp>
          <p:nvSpPr>
            <p:cNvPr id="46" name="Rounded Rectangle 76">
              <a:extLst>
                <a:ext uri="{FF2B5EF4-FFF2-40B4-BE49-F238E27FC236}">
                  <a16:creationId xmlns:a16="http://schemas.microsoft.com/office/drawing/2014/main" id="{C35F4E69-2668-624C-991C-C91590AB1E65}"/>
                </a:ext>
              </a:extLst>
            </p:cNvPr>
            <p:cNvSpPr/>
            <p:nvPr/>
          </p:nvSpPr>
          <p:spPr>
            <a:xfrm>
              <a:off x="7577344" y="4667774"/>
              <a:ext cx="552893" cy="55289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77">
              <a:extLst>
                <a:ext uri="{FF2B5EF4-FFF2-40B4-BE49-F238E27FC236}">
                  <a16:creationId xmlns:a16="http://schemas.microsoft.com/office/drawing/2014/main" id="{2ADC4BCF-DEB5-A445-B1CB-53AB4B551952}"/>
                </a:ext>
              </a:extLst>
            </p:cNvPr>
            <p:cNvSpPr/>
            <p:nvPr/>
          </p:nvSpPr>
          <p:spPr>
            <a:xfrm>
              <a:off x="8160332" y="4667774"/>
              <a:ext cx="264811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MY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</a:rPr>
                <a:t>4. Purchase </a:t>
              </a:r>
              <a:r>
                <a:rPr lang="en-MY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  <a:sym typeface="Wingdings"/>
                </a:rPr>
                <a:t></a:t>
              </a:r>
              <a:r>
                <a:rPr lang="el-GR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  <a:sym typeface="Wingdings"/>
                </a:rPr>
                <a:t> </a:t>
              </a:r>
              <a:r>
                <a:rPr lang="en-MY" sz="1600" dirty="0">
                  <a:latin typeface="Lato Medium" panose="020F0602020204030203" pitchFamily="34" charset="0"/>
                  <a:ea typeface="Open Sans" panose="020B0606030504020204" pitchFamily="34" charset="0"/>
                  <a:cs typeface="Lato Medium" panose="020F0602020204030203" pitchFamily="34" charset="0"/>
                </a:rPr>
                <a:t>Consume VC ONLY on approved products</a:t>
              </a:r>
            </a:p>
          </p:txBody>
        </p:sp>
      </p:grpSp>
      <p:pic>
        <p:nvPicPr>
          <p:cNvPr id="48" name="Εικόνα 47">
            <a:extLst>
              <a:ext uri="{FF2B5EF4-FFF2-40B4-BE49-F238E27FC236}">
                <a16:creationId xmlns:a16="http://schemas.microsoft.com/office/drawing/2014/main" id="{D0A837A6-8651-814A-ABDD-431A462323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752" y="172627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639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/>
          <p:cNvSpPr/>
          <p:nvPr/>
        </p:nvSpPr>
        <p:spPr>
          <a:xfrm>
            <a:off x="8863356" y="2876550"/>
            <a:ext cx="2138019" cy="2138020"/>
          </a:xfrm>
          <a:prstGeom prst="ellipse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6432221" y="3893833"/>
            <a:ext cx="2138019" cy="2138020"/>
          </a:xfrm>
          <a:prstGeom prst="ellipse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621760" y="3893833"/>
            <a:ext cx="2138019" cy="2138020"/>
          </a:xfrm>
          <a:prstGeom prst="ellipse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1190625" y="2876550"/>
            <a:ext cx="2138019" cy="2138020"/>
          </a:xfrm>
          <a:prstGeom prst="ellipse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372968" y="676692"/>
            <a:ext cx="74197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/>
              <a:t>Economic &amp; Social Impact</a:t>
            </a:r>
            <a:endParaRPr lang="en-US" sz="5400" b="1" dirty="0">
              <a:solidFill>
                <a:schemeClr val="accent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314559" y="4803254"/>
            <a:ext cx="1804056" cy="1703765"/>
            <a:chOff x="7625694" y="1771958"/>
            <a:chExt cx="3025379" cy="2857192"/>
          </a:xfrm>
          <a:solidFill>
            <a:schemeClr val="accent1"/>
          </a:solidFill>
        </p:grpSpPr>
        <p:sp>
          <p:nvSpPr>
            <p:cNvPr id="15" name="Oval 14"/>
            <p:cNvSpPr/>
            <p:nvPr/>
          </p:nvSpPr>
          <p:spPr>
            <a:xfrm>
              <a:off x="7632372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7648083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7629033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7625694" y="24387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7629033" y="1771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8338576" y="44230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8354287" y="37562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8335237" y="30895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8331898" y="24227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9036117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9051828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9032778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9755375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9771086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10470714" y="4448791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Freeform 29"/>
          <p:cNvSpPr/>
          <p:nvPr/>
        </p:nvSpPr>
        <p:spPr>
          <a:xfrm>
            <a:off x="9953784" y="373295"/>
            <a:ext cx="1795459" cy="1512655"/>
          </a:xfrm>
          <a:custGeom>
            <a:avLst/>
            <a:gdLst>
              <a:gd name="connsiteX0" fmla="*/ 2941191 w 2985796"/>
              <a:gd name="connsiteY0" fmla="*/ 2426291 h 2515501"/>
              <a:gd name="connsiteX1" fmla="*/ 2985796 w 2985796"/>
              <a:gd name="connsiteY1" fmla="*/ 2470896 h 2515501"/>
              <a:gd name="connsiteX2" fmla="*/ 2941191 w 2985796"/>
              <a:gd name="connsiteY2" fmla="*/ 2515501 h 2515501"/>
              <a:gd name="connsiteX3" fmla="*/ 2896586 w 2985796"/>
              <a:gd name="connsiteY3" fmla="*/ 2470896 h 2515501"/>
              <a:gd name="connsiteX4" fmla="*/ 2941191 w 2985796"/>
              <a:gd name="connsiteY4" fmla="*/ 2426291 h 2515501"/>
              <a:gd name="connsiteX5" fmla="*/ 2619348 w 2985796"/>
              <a:gd name="connsiteY5" fmla="*/ 2426291 h 2515501"/>
              <a:gd name="connsiteX6" fmla="*/ 2663953 w 2985796"/>
              <a:gd name="connsiteY6" fmla="*/ 2470896 h 2515501"/>
              <a:gd name="connsiteX7" fmla="*/ 2619348 w 2985796"/>
              <a:gd name="connsiteY7" fmla="*/ 2515501 h 2515501"/>
              <a:gd name="connsiteX8" fmla="*/ 2574743 w 2985796"/>
              <a:gd name="connsiteY8" fmla="*/ 2470896 h 2515501"/>
              <a:gd name="connsiteX9" fmla="*/ 2619348 w 2985796"/>
              <a:gd name="connsiteY9" fmla="*/ 2426291 h 2515501"/>
              <a:gd name="connsiteX10" fmla="*/ 2297505 w 2985796"/>
              <a:gd name="connsiteY10" fmla="*/ 2426291 h 2515501"/>
              <a:gd name="connsiteX11" fmla="*/ 2342110 w 2985796"/>
              <a:gd name="connsiteY11" fmla="*/ 2470896 h 2515501"/>
              <a:gd name="connsiteX12" fmla="*/ 2297505 w 2985796"/>
              <a:gd name="connsiteY12" fmla="*/ 2515501 h 2515501"/>
              <a:gd name="connsiteX13" fmla="*/ 2252900 w 2985796"/>
              <a:gd name="connsiteY13" fmla="*/ 2470896 h 2515501"/>
              <a:gd name="connsiteX14" fmla="*/ 2297505 w 2985796"/>
              <a:gd name="connsiteY14" fmla="*/ 2426291 h 2515501"/>
              <a:gd name="connsiteX15" fmla="*/ 1975662 w 2985796"/>
              <a:gd name="connsiteY15" fmla="*/ 2426291 h 2515501"/>
              <a:gd name="connsiteX16" fmla="*/ 2020267 w 2985796"/>
              <a:gd name="connsiteY16" fmla="*/ 2470896 h 2515501"/>
              <a:gd name="connsiteX17" fmla="*/ 1975662 w 2985796"/>
              <a:gd name="connsiteY17" fmla="*/ 2515501 h 2515501"/>
              <a:gd name="connsiteX18" fmla="*/ 1931057 w 2985796"/>
              <a:gd name="connsiteY18" fmla="*/ 2470896 h 2515501"/>
              <a:gd name="connsiteX19" fmla="*/ 1975662 w 2985796"/>
              <a:gd name="connsiteY19" fmla="*/ 2426291 h 2515501"/>
              <a:gd name="connsiteX20" fmla="*/ 1653819 w 2985796"/>
              <a:gd name="connsiteY20" fmla="*/ 2426291 h 2515501"/>
              <a:gd name="connsiteX21" fmla="*/ 1698424 w 2985796"/>
              <a:gd name="connsiteY21" fmla="*/ 2470896 h 2515501"/>
              <a:gd name="connsiteX22" fmla="*/ 1653819 w 2985796"/>
              <a:gd name="connsiteY22" fmla="*/ 2515501 h 2515501"/>
              <a:gd name="connsiteX23" fmla="*/ 1609214 w 2985796"/>
              <a:gd name="connsiteY23" fmla="*/ 2470896 h 2515501"/>
              <a:gd name="connsiteX24" fmla="*/ 1653819 w 2985796"/>
              <a:gd name="connsiteY24" fmla="*/ 2426291 h 2515501"/>
              <a:gd name="connsiteX25" fmla="*/ 1331977 w 2985796"/>
              <a:gd name="connsiteY25" fmla="*/ 2426291 h 2515501"/>
              <a:gd name="connsiteX26" fmla="*/ 1376582 w 2985796"/>
              <a:gd name="connsiteY26" fmla="*/ 2470896 h 2515501"/>
              <a:gd name="connsiteX27" fmla="*/ 1331977 w 2985796"/>
              <a:gd name="connsiteY27" fmla="*/ 2515501 h 2515501"/>
              <a:gd name="connsiteX28" fmla="*/ 1287372 w 2985796"/>
              <a:gd name="connsiteY28" fmla="*/ 2470896 h 2515501"/>
              <a:gd name="connsiteX29" fmla="*/ 1331977 w 2985796"/>
              <a:gd name="connsiteY29" fmla="*/ 2426291 h 2515501"/>
              <a:gd name="connsiteX30" fmla="*/ 1010134 w 2985796"/>
              <a:gd name="connsiteY30" fmla="*/ 2426291 h 2515501"/>
              <a:gd name="connsiteX31" fmla="*/ 1054739 w 2985796"/>
              <a:gd name="connsiteY31" fmla="*/ 2470896 h 2515501"/>
              <a:gd name="connsiteX32" fmla="*/ 1010134 w 2985796"/>
              <a:gd name="connsiteY32" fmla="*/ 2515501 h 2515501"/>
              <a:gd name="connsiteX33" fmla="*/ 965529 w 2985796"/>
              <a:gd name="connsiteY33" fmla="*/ 2470896 h 2515501"/>
              <a:gd name="connsiteX34" fmla="*/ 1010134 w 2985796"/>
              <a:gd name="connsiteY34" fmla="*/ 2426291 h 2515501"/>
              <a:gd name="connsiteX35" fmla="*/ 688291 w 2985796"/>
              <a:gd name="connsiteY35" fmla="*/ 2426291 h 2515501"/>
              <a:gd name="connsiteX36" fmla="*/ 732896 w 2985796"/>
              <a:gd name="connsiteY36" fmla="*/ 2470896 h 2515501"/>
              <a:gd name="connsiteX37" fmla="*/ 688291 w 2985796"/>
              <a:gd name="connsiteY37" fmla="*/ 2515501 h 2515501"/>
              <a:gd name="connsiteX38" fmla="*/ 643686 w 2985796"/>
              <a:gd name="connsiteY38" fmla="*/ 2470896 h 2515501"/>
              <a:gd name="connsiteX39" fmla="*/ 688291 w 2985796"/>
              <a:gd name="connsiteY39" fmla="*/ 2426291 h 2515501"/>
              <a:gd name="connsiteX40" fmla="*/ 366448 w 2985796"/>
              <a:gd name="connsiteY40" fmla="*/ 2426291 h 2515501"/>
              <a:gd name="connsiteX41" fmla="*/ 411053 w 2985796"/>
              <a:gd name="connsiteY41" fmla="*/ 2470896 h 2515501"/>
              <a:gd name="connsiteX42" fmla="*/ 366448 w 2985796"/>
              <a:gd name="connsiteY42" fmla="*/ 2515501 h 2515501"/>
              <a:gd name="connsiteX43" fmla="*/ 321843 w 2985796"/>
              <a:gd name="connsiteY43" fmla="*/ 2470896 h 2515501"/>
              <a:gd name="connsiteX44" fmla="*/ 366448 w 2985796"/>
              <a:gd name="connsiteY44" fmla="*/ 2426291 h 2515501"/>
              <a:gd name="connsiteX45" fmla="*/ 44605 w 2985796"/>
              <a:gd name="connsiteY45" fmla="*/ 2426291 h 2515501"/>
              <a:gd name="connsiteX46" fmla="*/ 89210 w 2985796"/>
              <a:gd name="connsiteY46" fmla="*/ 2470896 h 2515501"/>
              <a:gd name="connsiteX47" fmla="*/ 44605 w 2985796"/>
              <a:gd name="connsiteY47" fmla="*/ 2515501 h 2515501"/>
              <a:gd name="connsiteX48" fmla="*/ 0 w 2985796"/>
              <a:gd name="connsiteY48" fmla="*/ 2470896 h 2515501"/>
              <a:gd name="connsiteX49" fmla="*/ 44605 w 2985796"/>
              <a:gd name="connsiteY49" fmla="*/ 2426291 h 2515501"/>
              <a:gd name="connsiteX50" fmla="*/ 2941191 w 2985796"/>
              <a:gd name="connsiteY50" fmla="*/ 2076638 h 2515501"/>
              <a:gd name="connsiteX51" fmla="*/ 2985796 w 2985796"/>
              <a:gd name="connsiteY51" fmla="*/ 2121243 h 2515501"/>
              <a:gd name="connsiteX52" fmla="*/ 2941191 w 2985796"/>
              <a:gd name="connsiteY52" fmla="*/ 2165848 h 2515501"/>
              <a:gd name="connsiteX53" fmla="*/ 2896586 w 2985796"/>
              <a:gd name="connsiteY53" fmla="*/ 2121243 h 2515501"/>
              <a:gd name="connsiteX54" fmla="*/ 2941191 w 2985796"/>
              <a:gd name="connsiteY54" fmla="*/ 2076638 h 2515501"/>
              <a:gd name="connsiteX55" fmla="*/ 2619348 w 2985796"/>
              <a:gd name="connsiteY55" fmla="*/ 2076638 h 2515501"/>
              <a:gd name="connsiteX56" fmla="*/ 2663953 w 2985796"/>
              <a:gd name="connsiteY56" fmla="*/ 2121243 h 2515501"/>
              <a:gd name="connsiteX57" fmla="*/ 2619348 w 2985796"/>
              <a:gd name="connsiteY57" fmla="*/ 2165848 h 2515501"/>
              <a:gd name="connsiteX58" fmla="*/ 2574743 w 2985796"/>
              <a:gd name="connsiteY58" fmla="*/ 2121243 h 2515501"/>
              <a:gd name="connsiteX59" fmla="*/ 2619348 w 2985796"/>
              <a:gd name="connsiteY59" fmla="*/ 2076638 h 2515501"/>
              <a:gd name="connsiteX60" fmla="*/ 2297505 w 2985796"/>
              <a:gd name="connsiteY60" fmla="*/ 2076638 h 2515501"/>
              <a:gd name="connsiteX61" fmla="*/ 2342110 w 2985796"/>
              <a:gd name="connsiteY61" fmla="*/ 2121243 h 2515501"/>
              <a:gd name="connsiteX62" fmla="*/ 2297505 w 2985796"/>
              <a:gd name="connsiteY62" fmla="*/ 2165848 h 2515501"/>
              <a:gd name="connsiteX63" fmla="*/ 2252900 w 2985796"/>
              <a:gd name="connsiteY63" fmla="*/ 2121243 h 2515501"/>
              <a:gd name="connsiteX64" fmla="*/ 2297505 w 2985796"/>
              <a:gd name="connsiteY64" fmla="*/ 2076638 h 2515501"/>
              <a:gd name="connsiteX65" fmla="*/ 1975662 w 2985796"/>
              <a:gd name="connsiteY65" fmla="*/ 2076638 h 2515501"/>
              <a:gd name="connsiteX66" fmla="*/ 2020267 w 2985796"/>
              <a:gd name="connsiteY66" fmla="*/ 2121243 h 2515501"/>
              <a:gd name="connsiteX67" fmla="*/ 1975662 w 2985796"/>
              <a:gd name="connsiteY67" fmla="*/ 2165848 h 2515501"/>
              <a:gd name="connsiteX68" fmla="*/ 1931057 w 2985796"/>
              <a:gd name="connsiteY68" fmla="*/ 2121243 h 2515501"/>
              <a:gd name="connsiteX69" fmla="*/ 1975662 w 2985796"/>
              <a:gd name="connsiteY69" fmla="*/ 2076638 h 2515501"/>
              <a:gd name="connsiteX70" fmla="*/ 1653819 w 2985796"/>
              <a:gd name="connsiteY70" fmla="*/ 2076638 h 2515501"/>
              <a:gd name="connsiteX71" fmla="*/ 1698424 w 2985796"/>
              <a:gd name="connsiteY71" fmla="*/ 2121243 h 2515501"/>
              <a:gd name="connsiteX72" fmla="*/ 1653819 w 2985796"/>
              <a:gd name="connsiteY72" fmla="*/ 2165848 h 2515501"/>
              <a:gd name="connsiteX73" fmla="*/ 1609214 w 2985796"/>
              <a:gd name="connsiteY73" fmla="*/ 2121243 h 2515501"/>
              <a:gd name="connsiteX74" fmla="*/ 1653819 w 2985796"/>
              <a:gd name="connsiteY74" fmla="*/ 2076638 h 2515501"/>
              <a:gd name="connsiteX75" fmla="*/ 1331977 w 2985796"/>
              <a:gd name="connsiteY75" fmla="*/ 2076638 h 2515501"/>
              <a:gd name="connsiteX76" fmla="*/ 1376582 w 2985796"/>
              <a:gd name="connsiteY76" fmla="*/ 2121243 h 2515501"/>
              <a:gd name="connsiteX77" fmla="*/ 1331977 w 2985796"/>
              <a:gd name="connsiteY77" fmla="*/ 2165848 h 2515501"/>
              <a:gd name="connsiteX78" fmla="*/ 1287372 w 2985796"/>
              <a:gd name="connsiteY78" fmla="*/ 2121243 h 2515501"/>
              <a:gd name="connsiteX79" fmla="*/ 1331977 w 2985796"/>
              <a:gd name="connsiteY79" fmla="*/ 2076638 h 2515501"/>
              <a:gd name="connsiteX80" fmla="*/ 1010134 w 2985796"/>
              <a:gd name="connsiteY80" fmla="*/ 2076638 h 2515501"/>
              <a:gd name="connsiteX81" fmla="*/ 1054739 w 2985796"/>
              <a:gd name="connsiteY81" fmla="*/ 2121243 h 2515501"/>
              <a:gd name="connsiteX82" fmla="*/ 1010134 w 2985796"/>
              <a:gd name="connsiteY82" fmla="*/ 2165848 h 2515501"/>
              <a:gd name="connsiteX83" fmla="*/ 965529 w 2985796"/>
              <a:gd name="connsiteY83" fmla="*/ 2121243 h 2515501"/>
              <a:gd name="connsiteX84" fmla="*/ 1010134 w 2985796"/>
              <a:gd name="connsiteY84" fmla="*/ 2076638 h 2515501"/>
              <a:gd name="connsiteX85" fmla="*/ 688291 w 2985796"/>
              <a:gd name="connsiteY85" fmla="*/ 2076638 h 2515501"/>
              <a:gd name="connsiteX86" fmla="*/ 732896 w 2985796"/>
              <a:gd name="connsiteY86" fmla="*/ 2121243 h 2515501"/>
              <a:gd name="connsiteX87" fmla="*/ 688291 w 2985796"/>
              <a:gd name="connsiteY87" fmla="*/ 2165848 h 2515501"/>
              <a:gd name="connsiteX88" fmla="*/ 643686 w 2985796"/>
              <a:gd name="connsiteY88" fmla="*/ 2121243 h 2515501"/>
              <a:gd name="connsiteX89" fmla="*/ 688291 w 2985796"/>
              <a:gd name="connsiteY89" fmla="*/ 2076638 h 2515501"/>
              <a:gd name="connsiteX90" fmla="*/ 366448 w 2985796"/>
              <a:gd name="connsiteY90" fmla="*/ 2076638 h 2515501"/>
              <a:gd name="connsiteX91" fmla="*/ 411053 w 2985796"/>
              <a:gd name="connsiteY91" fmla="*/ 2121243 h 2515501"/>
              <a:gd name="connsiteX92" fmla="*/ 366448 w 2985796"/>
              <a:gd name="connsiteY92" fmla="*/ 2165848 h 2515501"/>
              <a:gd name="connsiteX93" fmla="*/ 321843 w 2985796"/>
              <a:gd name="connsiteY93" fmla="*/ 2121243 h 2515501"/>
              <a:gd name="connsiteX94" fmla="*/ 366448 w 2985796"/>
              <a:gd name="connsiteY94" fmla="*/ 2076638 h 2515501"/>
              <a:gd name="connsiteX95" fmla="*/ 44605 w 2985796"/>
              <a:gd name="connsiteY95" fmla="*/ 2076638 h 2515501"/>
              <a:gd name="connsiteX96" fmla="*/ 89210 w 2985796"/>
              <a:gd name="connsiteY96" fmla="*/ 2121243 h 2515501"/>
              <a:gd name="connsiteX97" fmla="*/ 44605 w 2985796"/>
              <a:gd name="connsiteY97" fmla="*/ 2165848 h 2515501"/>
              <a:gd name="connsiteX98" fmla="*/ 0 w 2985796"/>
              <a:gd name="connsiteY98" fmla="*/ 2121243 h 2515501"/>
              <a:gd name="connsiteX99" fmla="*/ 44605 w 2985796"/>
              <a:gd name="connsiteY99" fmla="*/ 2076638 h 2515501"/>
              <a:gd name="connsiteX100" fmla="*/ 2941191 w 2985796"/>
              <a:gd name="connsiteY100" fmla="*/ 1726985 h 2515501"/>
              <a:gd name="connsiteX101" fmla="*/ 2985796 w 2985796"/>
              <a:gd name="connsiteY101" fmla="*/ 1771590 h 2515501"/>
              <a:gd name="connsiteX102" fmla="*/ 2941191 w 2985796"/>
              <a:gd name="connsiteY102" fmla="*/ 1816195 h 2515501"/>
              <a:gd name="connsiteX103" fmla="*/ 2896586 w 2985796"/>
              <a:gd name="connsiteY103" fmla="*/ 1771590 h 2515501"/>
              <a:gd name="connsiteX104" fmla="*/ 2941191 w 2985796"/>
              <a:gd name="connsiteY104" fmla="*/ 1726985 h 2515501"/>
              <a:gd name="connsiteX105" fmla="*/ 2619348 w 2985796"/>
              <a:gd name="connsiteY105" fmla="*/ 1726985 h 2515501"/>
              <a:gd name="connsiteX106" fmla="*/ 2663953 w 2985796"/>
              <a:gd name="connsiteY106" fmla="*/ 1771590 h 2515501"/>
              <a:gd name="connsiteX107" fmla="*/ 2619348 w 2985796"/>
              <a:gd name="connsiteY107" fmla="*/ 1816195 h 2515501"/>
              <a:gd name="connsiteX108" fmla="*/ 2574743 w 2985796"/>
              <a:gd name="connsiteY108" fmla="*/ 1771590 h 2515501"/>
              <a:gd name="connsiteX109" fmla="*/ 2619348 w 2985796"/>
              <a:gd name="connsiteY109" fmla="*/ 1726985 h 2515501"/>
              <a:gd name="connsiteX110" fmla="*/ 2297505 w 2985796"/>
              <a:gd name="connsiteY110" fmla="*/ 1726985 h 2515501"/>
              <a:gd name="connsiteX111" fmla="*/ 2342110 w 2985796"/>
              <a:gd name="connsiteY111" fmla="*/ 1771590 h 2515501"/>
              <a:gd name="connsiteX112" fmla="*/ 2297505 w 2985796"/>
              <a:gd name="connsiteY112" fmla="*/ 1816195 h 2515501"/>
              <a:gd name="connsiteX113" fmla="*/ 2252900 w 2985796"/>
              <a:gd name="connsiteY113" fmla="*/ 1771590 h 2515501"/>
              <a:gd name="connsiteX114" fmla="*/ 2297505 w 2985796"/>
              <a:gd name="connsiteY114" fmla="*/ 1726985 h 2515501"/>
              <a:gd name="connsiteX115" fmla="*/ 1975662 w 2985796"/>
              <a:gd name="connsiteY115" fmla="*/ 1726985 h 2515501"/>
              <a:gd name="connsiteX116" fmla="*/ 2020267 w 2985796"/>
              <a:gd name="connsiteY116" fmla="*/ 1771590 h 2515501"/>
              <a:gd name="connsiteX117" fmla="*/ 1975662 w 2985796"/>
              <a:gd name="connsiteY117" fmla="*/ 1816195 h 2515501"/>
              <a:gd name="connsiteX118" fmla="*/ 1931057 w 2985796"/>
              <a:gd name="connsiteY118" fmla="*/ 1771590 h 2515501"/>
              <a:gd name="connsiteX119" fmla="*/ 1975662 w 2985796"/>
              <a:gd name="connsiteY119" fmla="*/ 1726985 h 2515501"/>
              <a:gd name="connsiteX120" fmla="*/ 1653819 w 2985796"/>
              <a:gd name="connsiteY120" fmla="*/ 1726985 h 2515501"/>
              <a:gd name="connsiteX121" fmla="*/ 1698424 w 2985796"/>
              <a:gd name="connsiteY121" fmla="*/ 1771590 h 2515501"/>
              <a:gd name="connsiteX122" fmla="*/ 1653819 w 2985796"/>
              <a:gd name="connsiteY122" fmla="*/ 1816195 h 2515501"/>
              <a:gd name="connsiteX123" fmla="*/ 1609214 w 2985796"/>
              <a:gd name="connsiteY123" fmla="*/ 1771590 h 2515501"/>
              <a:gd name="connsiteX124" fmla="*/ 1653819 w 2985796"/>
              <a:gd name="connsiteY124" fmla="*/ 1726985 h 2515501"/>
              <a:gd name="connsiteX125" fmla="*/ 1331977 w 2985796"/>
              <a:gd name="connsiteY125" fmla="*/ 1726985 h 2515501"/>
              <a:gd name="connsiteX126" fmla="*/ 1376582 w 2985796"/>
              <a:gd name="connsiteY126" fmla="*/ 1771590 h 2515501"/>
              <a:gd name="connsiteX127" fmla="*/ 1331977 w 2985796"/>
              <a:gd name="connsiteY127" fmla="*/ 1816195 h 2515501"/>
              <a:gd name="connsiteX128" fmla="*/ 1287372 w 2985796"/>
              <a:gd name="connsiteY128" fmla="*/ 1771590 h 2515501"/>
              <a:gd name="connsiteX129" fmla="*/ 1331977 w 2985796"/>
              <a:gd name="connsiteY129" fmla="*/ 1726985 h 2515501"/>
              <a:gd name="connsiteX130" fmla="*/ 1010134 w 2985796"/>
              <a:gd name="connsiteY130" fmla="*/ 1726985 h 2515501"/>
              <a:gd name="connsiteX131" fmla="*/ 1054739 w 2985796"/>
              <a:gd name="connsiteY131" fmla="*/ 1771590 h 2515501"/>
              <a:gd name="connsiteX132" fmla="*/ 1010134 w 2985796"/>
              <a:gd name="connsiteY132" fmla="*/ 1816195 h 2515501"/>
              <a:gd name="connsiteX133" fmla="*/ 965529 w 2985796"/>
              <a:gd name="connsiteY133" fmla="*/ 1771590 h 2515501"/>
              <a:gd name="connsiteX134" fmla="*/ 1010134 w 2985796"/>
              <a:gd name="connsiteY134" fmla="*/ 1726985 h 2515501"/>
              <a:gd name="connsiteX135" fmla="*/ 688291 w 2985796"/>
              <a:gd name="connsiteY135" fmla="*/ 1726985 h 2515501"/>
              <a:gd name="connsiteX136" fmla="*/ 732896 w 2985796"/>
              <a:gd name="connsiteY136" fmla="*/ 1771590 h 2515501"/>
              <a:gd name="connsiteX137" fmla="*/ 688291 w 2985796"/>
              <a:gd name="connsiteY137" fmla="*/ 1816195 h 2515501"/>
              <a:gd name="connsiteX138" fmla="*/ 643686 w 2985796"/>
              <a:gd name="connsiteY138" fmla="*/ 1771590 h 2515501"/>
              <a:gd name="connsiteX139" fmla="*/ 688291 w 2985796"/>
              <a:gd name="connsiteY139" fmla="*/ 1726985 h 2515501"/>
              <a:gd name="connsiteX140" fmla="*/ 366448 w 2985796"/>
              <a:gd name="connsiteY140" fmla="*/ 1726985 h 2515501"/>
              <a:gd name="connsiteX141" fmla="*/ 411053 w 2985796"/>
              <a:gd name="connsiteY141" fmla="*/ 1771590 h 2515501"/>
              <a:gd name="connsiteX142" fmla="*/ 366448 w 2985796"/>
              <a:gd name="connsiteY142" fmla="*/ 1816195 h 2515501"/>
              <a:gd name="connsiteX143" fmla="*/ 321843 w 2985796"/>
              <a:gd name="connsiteY143" fmla="*/ 1771590 h 2515501"/>
              <a:gd name="connsiteX144" fmla="*/ 366448 w 2985796"/>
              <a:gd name="connsiteY144" fmla="*/ 1726985 h 2515501"/>
              <a:gd name="connsiteX145" fmla="*/ 44605 w 2985796"/>
              <a:gd name="connsiteY145" fmla="*/ 1726985 h 2515501"/>
              <a:gd name="connsiteX146" fmla="*/ 89210 w 2985796"/>
              <a:gd name="connsiteY146" fmla="*/ 1771590 h 2515501"/>
              <a:gd name="connsiteX147" fmla="*/ 44605 w 2985796"/>
              <a:gd name="connsiteY147" fmla="*/ 1816195 h 2515501"/>
              <a:gd name="connsiteX148" fmla="*/ 0 w 2985796"/>
              <a:gd name="connsiteY148" fmla="*/ 1771590 h 2515501"/>
              <a:gd name="connsiteX149" fmla="*/ 44605 w 2985796"/>
              <a:gd name="connsiteY149" fmla="*/ 1726985 h 2515501"/>
              <a:gd name="connsiteX150" fmla="*/ 2941191 w 2985796"/>
              <a:gd name="connsiteY150" fmla="*/ 1377332 h 2515501"/>
              <a:gd name="connsiteX151" fmla="*/ 2985796 w 2985796"/>
              <a:gd name="connsiteY151" fmla="*/ 1421937 h 2515501"/>
              <a:gd name="connsiteX152" fmla="*/ 2941191 w 2985796"/>
              <a:gd name="connsiteY152" fmla="*/ 1466542 h 2515501"/>
              <a:gd name="connsiteX153" fmla="*/ 2896586 w 2985796"/>
              <a:gd name="connsiteY153" fmla="*/ 1421937 h 2515501"/>
              <a:gd name="connsiteX154" fmla="*/ 2941191 w 2985796"/>
              <a:gd name="connsiteY154" fmla="*/ 1377332 h 2515501"/>
              <a:gd name="connsiteX155" fmla="*/ 2619348 w 2985796"/>
              <a:gd name="connsiteY155" fmla="*/ 1377332 h 2515501"/>
              <a:gd name="connsiteX156" fmla="*/ 2663953 w 2985796"/>
              <a:gd name="connsiteY156" fmla="*/ 1421937 h 2515501"/>
              <a:gd name="connsiteX157" fmla="*/ 2619348 w 2985796"/>
              <a:gd name="connsiteY157" fmla="*/ 1466542 h 2515501"/>
              <a:gd name="connsiteX158" fmla="*/ 2574743 w 2985796"/>
              <a:gd name="connsiteY158" fmla="*/ 1421937 h 2515501"/>
              <a:gd name="connsiteX159" fmla="*/ 2619348 w 2985796"/>
              <a:gd name="connsiteY159" fmla="*/ 1377332 h 2515501"/>
              <a:gd name="connsiteX160" fmla="*/ 2297505 w 2985796"/>
              <a:gd name="connsiteY160" fmla="*/ 1377332 h 2515501"/>
              <a:gd name="connsiteX161" fmla="*/ 2342110 w 2985796"/>
              <a:gd name="connsiteY161" fmla="*/ 1421937 h 2515501"/>
              <a:gd name="connsiteX162" fmla="*/ 2297505 w 2985796"/>
              <a:gd name="connsiteY162" fmla="*/ 1466542 h 2515501"/>
              <a:gd name="connsiteX163" fmla="*/ 2252900 w 2985796"/>
              <a:gd name="connsiteY163" fmla="*/ 1421937 h 2515501"/>
              <a:gd name="connsiteX164" fmla="*/ 2297505 w 2985796"/>
              <a:gd name="connsiteY164" fmla="*/ 1377332 h 2515501"/>
              <a:gd name="connsiteX165" fmla="*/ 1975662 w 2985796"/>
              <a:gd name="connsiteY165" fmla="*/ 1377332 h 2515501"/>
              <a:gd name="connsiteX166" fmla="*/ 2020267 w 2985796"/>
              <a:gd name="connsiteY166" fmla="*/ 1421937 h 2515501"/>
              <a:gd name="connsiteX167" fmla="*/ 1975662 w 2985796"/>
              <a:gd name="connsiteY167" fmla="*/ 1466542 h 2515501"/>
              <a:gd name="connsiteX168" fmla="*/ 1931057 w 2985796"/>
              <a:gd name="connsiteY168" fmla="*/ 1421937 h 2515501"/>
              <a:gd name="connsiteX169" fmla="*/ 1975662 w 2985796"/>
              <a:gd name="connsiteY169" fmla="*/ 1377332 h 2515501"/>
              <a:gd name="connsiteX170" fmla="*/ 1653819 w 2985796"/>
              <a:gd name="connsiteY170" fmla="*/ 1377332 h 2515501"/>
              <a:gd name="connsiteX171" fmla="*/ 1698424 w 2985796"/>
              <a:gd name="connsiteY171" fmla="*/ 1421937 h 2515501"/>
              <a:gd name="connsiteX172" fmla="*/ 1653819 w 2985796"/>
              <a:gd name="connsiteY172" fmla="*/ 1466542 h 2515501"/>
              <a:gd name="connsiteX173" fmla="*/ 1609214 w 2985796"/>
              <a:gd name="connsiteY173" fmla="*/ 1421937 h 2515501"/>
              <a:gd name="connsiteX174" fmla="*/ 1653819 w 2985796"/>
              <a:gd name="connsiteY174" fmla="*/ 1377332 h 2515501"/>
              <a:gd name="connsiteX175" fmla="*/ 1331977 w 2985796"/>
              <a:gd name="connsiteY175" fmla="*/ 1377332 h 2515501"/>
              <a:gd name="connsiteX176" fmla="*/ 1376582 w 2985796"/>
              <a:gd name="connsiteY176" fmla="*/ 1421937 h 2515501"/>
              <a:gd name="connsiteX177" fmla="*/ 1331977 w 2985796"/>
              <a:gd name="connsiteY177" fmla="*/ 1466542 h 2515501"/>
              <a:gd name="connsiteX178" fmla="*/ 1287372 w 2985796"/>
              <a:gd name="connsiteY178" fmla="*/ 1421937 h 2515501"/>
              <a:gd name="connsiteX179" fmla="*/ 1331977 w 2985796"/>
              <a:gd name="connsiteY179" fmla="*/ 1377332 h 2515501"/>
              <a:gd name="connsiteX180" fmla="*/ 1010134 w 2985796"/>
              <a:gd name="connsiteY180" fmla="*/ 1377332 h 2515501"/>
              <a:gd name="connsiteX181" fmla="*/ 1054739 w 2985796"/>
              <a:gd name="connsiteY181" fmla="*/ 1421937 h 2515501"/>
              <a:gd name="connsiteX182" fmla="*/ 1010134 w 2985796"/>
              <a:gd name="connsiteY182" fmla="*/ 1466542 h 2515501"/>
              <a:gd name="connsiteX183" fmla="*/ 965529 w 2985796"/>
              <a:gd name="connsiteY183" fmla="*/ 1421937 h 2515501"/>
              <a:gd name="connsiteX184" fmla="*/ 1010134 w 2985796"/>
              <a:gd name="connsiteY184" fmla="*/ 1377332 h 2515501"/>
              <a:gd name="connsiteX185" fmla="*/ 688291 w 2985796"/>
              <a:gd name="connsiteY185" fmla="*/ 1377332 h 2515501"/>
              <a:gd name="connsiteX186" fmla="*/ 732896 w 2985796"/>
              <a:gd name="connsiteY186" fmla="*/ 1421937 h 2515501"/>
              <a:gd name="connsiteX187" fmla="*/ 688291 w 2985796"/>
              <a:gd name="connsiteY187" fmla="*/ 1466542 h 2515501"/>
              <a:gd name="connsiteX188" fmla="*/ 643686 w 2985796"/>
              <a:gd name="connsiteY188" fmla="*/ 1421937 h 2515501"/>
              <a:gd name="connsiteX189" fmla="*/ 688291 w 2985796"/>
              <a:gd name="connsiteY189" fmla="*/ 1377332 h 2515501"/>
              <a:gd name="connsiteX190" fmla="*/ 366448 w 2985796"/>
              <a:gd name="connsiteY190" fmla="*/ 1377332 h 2515501"/>
              <a:gd name="connsiteX191" fmla="*/ 411053 w 2985796"/>
              <a:gd name="connsiteY191" fmla="*/ 1421937 h 2515501"/>
              <a:gd name="connsiteX192" fmla="*/ 366448 w 2985796"/>
              <a:gd name="connsiteY192" fmla="*/ 1466542 h 2515501"/>
              <a:gd name="connsiteX193" fmla="*/ 321843 w 2985796"/>
              <a:gd name="connsiteY193" fmla="*/ 1421937 h 2515501"/>
              <a:gd name="connsiteX194" fmla="*/ 366448 w 2985796"/>
              <a:gd name="connsiteY194" fmla="*/ 1377332 h 2515501"/>
              <a:gd name="connsiteX195" fmla="*/ 44605 w 2985796"/>
              <a:gd name="connsiteY195" fmla="*/ 1377332 h 2515501"/>
              <a:gd name="connsiteX196" fmla="*/ 89210 w 2985796"/>
              <a:gd name="connsiteY196" fmla="*/ 1421937 h 2515501"/>
              <a:gd name="connsiteX197" fmla="*/ 44605 w 2985796"/>
              <a:gd name="connsiteY197" fmla="*/ 1466542 h 2515501"/>
              <a:gd name="connsiteX198" fmla="*/ 0 w 2985796"/>
              <a:gd name="connsiteY198" fmla="*/ 1421937 h 2515501"/>
              <a:gd name="connsiteX199" fmla="*/ 44605 w 2985796"/>
              <a:gd name="connsiteY199" fmla="*/ 1377332 h 2515501"/>
              <a:gd name="connsiteX200" fmla="*/ 2941191 w 2985796"/>
              <a:gd name="connsiteY200" fmla="*/ 1038319 h 2515501"/>
              <a:gd name="connsiteX201" fmla="*/ 2985796 w 2985796"/>
              <a:gd name="connsiteY201" fmla="*/ 1082924 h 2515501"/>
              <a:gd name="connsiteX202" fmla="*/ 2941191 w 2985796"/>
              <a:gd name="connsiteY202" fmla="*/ 1127529 h 2515501"/>
              <a:gd name="connsiteX203" fmla="*/ 2896586 w 2985796"/>
              <a:gd name="connsiteY203" fmla="*/ 1082924 h 2515501"/>
              <a:gd name="connsiteX204" fmla="*/ 2941191 w 2985796"/>
              <a:gd name="connsiteY204" fmla="*/ 1038319 h 2515501"/>
              <a:gd name="connsiteX205" fmla="*/ 2619348 w 2985796"/>
              <a:gd name="connsiteY205" fmla="*/ 1038319 h 2515501"/>
              <a:gd name="connsiteX206" fmla="*/ 2663953 w 2985796"/>
              <a:gd name="connsiteY206" fmla="*/ 1082924 h 2515501"/>
              <a:gd name="connsiteX207" fmla="*/ 2619348 w 2985796"/>
              <a:gd name="connsiteY207" fmla="*/ 1127529 h 2515501"/>
              <a:gd name="connsiteX208" fmla="*/ 2574743 w 2985796"/>
              <a:gd name="connsiteY208" fmla="*/ 1082924 h 2515501"/>
              <a:gd name="connsiteX209" fmla="*/ 2619348 w 2985796"/>
              <a:gd name="connsiteY209" fmla="*/ 1038319 h 2515501"/>
              <a:gd name="connsiteX210" fmla="*/ 2297505 w 2985796"/>
              <a:gd name="connsiteY210" fmla="*/ 1038319 h 2515501"/>
              <a:gd name="connsiteX211" fmla="*/ 2342110 w 2985796"/>
              <a:gd name="connsiteY211" fmla="*/ 1082924 h 2515501"/>
              <a:gd name="connsiteX212" fmla="*/ 2297505 w 2985796"/>
              <a:gd name="connsiteY212" fmla="*/ 1127529 h 2515501"/>
              <a:gd name="connsiteX213" fmla="*/ 2252900 w 2985796"/>
              <a:gd name="connsiteY213" fmla="*/ 1082924 h 2515501"/>
              <a:gd name="connsiteX214" fmla="*/ 2297505 w 2985796"/>
              <a:gd name="connsiteY214" fmla="*/ 1038319 h 2515501"/>
              <a:gd name="connsiteX215" fmla="*/ 1975662 w 2985796"/>
              <a:gd name="connsiteY215" fmla="*/ 1038319 h 2515501"/>
              <a:gd name="connsiteX216" fmla="*/ 2020267 w 2985796"/>
              <a:gd name="connsiteY216" fmla="*/ 1082924 h 2515501"/>
              <a:gd name="connsiteX217" fmla="*/ 1975662 w 2985796"/>
              <a:gd name="connsiteY217" fmla="*/ 1127529 h 2515501"/>
              <a:gd name="connsiteX218" fmla="*/ 1931057 w 2985796"/>
              <a:gd name="connsiteY218" fmla="*/ 1082924 h 2515501"/>
              <a:gd name="connsiteX219" fmla="*/ 1975662 w 2985796"/>
              <a:gd name="connsiteY219" fmla="*/ 1038319 h 2515501"/>
              <a:gd name="connsiteX220" fmla="*/ 1653819 w 2985796"/>
              <a:gd name="connsiteY220" fmla="*/ 1038319 h 2515501"/>
              <a:gd name="connsiteX221" fmla="*/ 1698424 w 2985796"/>
              <a:gd name="connsiteY221" fmla="*/ 1082924 h 2515501"/>
              <a:gd name="connsiteX222" fmla="*/ 1653819 w 2985796"/>
              <a:gd name="connsiteY222" fmla="*/ 1127529 h 2515501"/>
              <a:gd name="connsiteX223" fmla="*/ 1609214 w 2985796"/>
              <a:gd name="connsiteY223" fmla="*/ 1082924 h 2515501"/>
              <a:gd name="connsiteX224" fmla="*/ 1653819 w 2985796"/>
              <a:gd name="connsiteY224" fmla="*/ 1038319 h 2515501"/>
              <a:gd name="connsiteX225" fmla="*/ 1331977 w 2985796"/>
              <a:gd name="connsiteY225" fmla="*/ 1038319 h 2515501"/>
              <a:gd name="connsiteX226" fmla="*/ 1376582 w 2985796"/>
              <a:gd name="connsiteY226" fmla="*/ 1082924 h 2515501"/>
              <a:gd name="connsiteX227" fmla="*/ 1331977 w 2985796"/>
              <a:gd name="connsiteY227" fmla="*/ 1127529 h 2515501"/>
              <a:gd name="connsiteX228" fmla="*/ 1287372 w 2985796"/>
              <a:gd name="connsiteY228" fmla="*/ 1082924 h 2515501"/>
              <a:gd name="connsiteX229" fmla="*/ 1331977 w 2985796"/>
              <a:gd name="connsiteY229" fmla="*/ 1038319 h 2515501"/>
              <a:gd name="connsiteX230" fmla="*/ 1010134 w 2985796"/>
              <a:gd name="connsiteY230" fmla="*/ 1038319 h 2515501"/>
              <a:gd name="connsiteX231" fmla="*/ 1054739 w 2985796"/>
              <a:gd name="connsiteY231" fmla="*/ 1082924 h 2515501"/>
              <a:gd name="connsiteX232" fmla="*/ 1010134 w 2985796"/>
              <a:gd name="connsiteY232" fmla="*/ 1127529 h 2515501"/>
              <a:gd name="connsiteX233" fmla="*/ 965529 w 2985796"/>
              <a:gd name="connsiteY233" fmla="*/ 1082924 h 2515501"/>
              <a:gd name="connsiteX234" fmla="*/ 1010134 w 2985796"/>
              <a:gd name="connsiteY234" fmla="*/ 1038319 h 2515501"/>
              <a:gd name="connsiteX235" fmla="*/ 688291 w 2985796"/>
              <a:gd name="connsiteY235" fmla="*/ 1038319 h 2515501"/>
              <a:gd name="connsiteX236" fmla="*/ 732896 w 2985796"/>
              <a:gd name="connsiteY236" fmla="*/ 1082924 h 2515501"/>
              <a:gd name="connsiteX237" fmla="*/ 688291 w 2985796"/>
              <a:gd name="connsiteY237" fmla="*/ 1127529 h 2515501"/>
              <a:gd name="connsiteX238" fmla="*/ 643686 w 2985796"/>
              <a:gd name="connsiteY238" fmla="*/ 1082924 h 2515501"/>
              <a:gd name="connsiteX239" fmla="*/ 688291 w 2985796"/>
              <a:gd name="connsiteY239" fmla="*/ 1038319 h 2515501"/>
              <a:gd name="connsiteX240" fmla="*/ 366448 w 2985796"/>
              <a:gd name="connsiteY240" fmla="*/ 1038319 h 2515501"/>
              <a:gd name="connsiteX241" fmla="*/ 411053 w 2985796"/>
              <a:gd name="connsiteY241" fmla="*/ 1082924 h 2515501"/>
              <a:gd name="connsiteX242" fmla="*/ 366448 w 2985796"/>
              <a:gd name="connsiteY242" fmla="*/ 1127529 h 2515501"/>
              <a:gd name="connsiteX243" fmla="*/ 321843 w 2985796"/>
              <a:gd name="connsiteY243" fmla="*/ 1082924 h 2515501"/>
              <a:gd name="connsiteX244" fmla="*/ 366448 w 2985796"/>
              <a:gd name="connsiteY244" fmla="*/ 1038319 h 2515501"/>
              <a:gd name="connsiteX245" fmla="*/ 44605 w 2985796"/>
              <a:gd name="connsiteY245" fmla="*/ 1038319 h 2515501"/>
              <a:gd name="connsiteX246" fmla="*/ 89210 w 2985796"/>
              <a:gd name="connsiteY246" fmla="*/ 1082924 h 2515501"/>
              <a:gd name="connsiteX247" fmla="*/ 44605 w 2985796"/>
              <a:gd name="connsiteY247" fmla="*/ 1127529 h 2515501"/>
              <a:gd name="connsiteX248" fmla="*/ 0 w 2985796"/>
              <a:gd name="connsiteY248" fmla="*/ 1082924 h 2515501"/>
              <a:gd name="connsiteX249" fmla="*/ 44605 w 2985796"/>
              <a:gd name="connsiteY249" fmla="*/ 1038319 h 2515501"/>
              <a:gd name="connsiteX250" fmla="*/ 2941191 w 2985796"/>
              <a:gd name="connsiteY250" fmla="*/ 688666 h 2515501"/>
              <a:gd name="connsiteX251" fmla="*/ 2985796 w 2985796"/>
              <a:gd name="connsiteY251" fmla="*/ 733271 h 2515501"/>
              <a:gd name="connsiteX252" fmla="*/ 2941191 w 2985796"/>
              <a:gd name="connsiteY252" fmla="*/ 777876 h 2515501"/>
              <a:gd name="connsiteX253" fmla="*/ 2896586 w 2985796"/>
              <a:gd name="connsiteY253" fmla="*/ 733271 h 2515501"/>
              <a:gd name="connsiteX254" fmla="*/ 2941191 w 2985796"/>
              <a:gd name="connsiteY254" fmla="*/ 688666 h 2515501"/>
              <a:gd name="connsiteX255" fmla="*/ 2619348 w 2985796"/>
              <a:gd name="connsiteY255" fmla="*/ 688666 h 2515501"/>
              <a:gd name="connsiteX256" fmla="*/ 2663953 w 2985796"/>
              <a:gd name="connsiteY256" fmla="*/ 733271 h 2515501"/>
              <a:gd name="connsiteX257" fmla="*/ 2619348 w 2985796"/>
              <a:gd name="connsiteY257" fmla="*/ 777876 h 2515501"/>
              <a:gd name="connsiteX258" fmla="*/ 2574743 w 2985796"/>
              <a:gd name="connsiteY258" fmla="*/ 733271 h 2515501"/>
              <a:gd name="connsiteX259" fmla="*/ 2619348 w 2985796"/>
              <a:gd name="connsiteY259" fmla="*/ 688666 h 2515501"/>
              <a:gd name="connsiteX260" fmla="*/ 2297505 w 2985796"/>
              <a:gd name="connsiteY260" fmla="*/ 688666 h 2515501"/>
              <a:gd name="connsiteX261" fmla="*/ 2342110 w 2985796"/>
              <a:gd name="connsiteY261" fmla="*/ 733271 h 2515501"/>
              <a:gd name="connsiteX262" fmla="*/ 2297505 w 2985796"/>
              <a:gd name="connsiteY262" fmla="*/ 777876 h 2515501"/>
              <a:gd name="connsiteX263" fmla="*/ 2252900 w 2985796"/>
              <a:gd name="connsiteY263" fmla="*/ 733271 h 2515501"/>
              <a:gd name="connsiteX264" fmla="*/ 2297505 w 2985796"/>
              <a:gd name="connsiteY264" fmla="*/ 688666 h 2515501"/>
              <a:gd name="connsiteX265" fmla="*/ 1975662 w 2985796"/>
              <a:gd name="connsiteY265" fmla="*/ 688666 h 2515501"/>
              <a:gd name="connsiteX266" fmla="*/ 2020267 w 2985796"/>
              <a:gd name="connsiteY266" fmla="*/ 733271 h 2515501"/>
              <a:gd name="connsiteX267" fmla="*/ 1975662 w 2985796"/>
              <a:gd name="connsiteY267" fmla="*/ 777876 h 2515501"/>
              <a:gd name="connsiteX268" fmla="*/ 1931057 w 2985796"/>
              <a:gd name="connsiteY268" fmla="*/ 733271 h 2515501"/>
              <a:gd name="connsiteX269" fmla="*/ 1975662 w 2985796"/>
              <a:gd name="connsiteY269" fmla="*/ 688666 h 2515501"/>
              <a:gd name="connsiteX270" fmla="*/ 1653819 w 2985796"/>
              <a:gd name="connsiteY270" fmla="*/ 688666 h 2515501"/>
              <a:gd name="connsiteX271" fmla="*/ 1698424 w 2985796"/>
              <a:gd name="connsiteY271" fmla="*/ 733271 h 2515501"/>
              <a:gd name="connsiteX272" fmla="*/ 1653819 w 2985796"/>
              <a:gd name="connsiteY272" fmla="*/ 777876 h 2515501"/>
              <a:gd name="connsiteX273" fmla="*/ 1609214 w 2985796"/>
              <a:gd name="connsiteY273" fmla="*/ 733271 h 2515501"/>
              <a:gd name="connsiteX274" fmla="*/ 1653819 w 2985796"/>
              <a:gd name="connsiteY274" fmla="*/ 688666 h 2515501"/>
              <a:gd name="connsiteX275" fmla="*/ 1331977 w 2985796"/>
              <a:gd name="connsiteY275" fmla="*/ 688666 h 2515501"/>
              <a:gd name="connsiteX276" fmla="*/ 1376582 w 2985796"/>
              <a:gd name="connsiteY276" fmla="*/ 733271 h 2515501"/>
              <a:gd name="connsiteX277" fmla="*/ 1331977 w 2985796"/>
              <a:gd name="connsiteY277" fmla="*/ 777876 h 2515501"/>
              <a:gd name="connsiteX278" fmla="*/ 1287372 w 2985796"/>
              <a:gd name="connsiteY278" fmla="*/ 733271 h 2515501"/>
              <a:gd name="connsiteX279" fmla="*/ 1331977 w 2985796"/>
              <a:gd name="connsiteY279" fmla="*/ 688666 h 2515501"/>
              <a:gd name="connsiteX280" fmla="*/ 1010134 w 2985796"/>
              <a:gd name="connsiteY280" fmla="*/ 688666 h 2515501"/>
              <a:gd name="connsiteX281" fmla="*/ 1054739 w 2985796"/>
              <a:gd name="connsiteY281" fmla="*/ 733271 h 2515501"/>
              <a:gd name="connsiteX282" fmla="*/ 1010134 w 2985796"/>
              <a:gd name="connsiteY282" fmla="*/ 777876 h 2515501"/>
              <a:gd name="connsiteX283" fmla="*/ 965529 w 2985796"/>
              <a:gd name="connsiteY283" fmla="*/ 733271 h 2515501"/>
              <a:gd name="connsiteX284" fmla="*/ 1010134 w 2985796"/>
              <a:gd name="connsiteY284" fmla="*/ 688666 h 2515501"/>
              <a:gd name="connsiteX285" fmla="*/ 688291 w 2985796"/>
              <a:gd name="connsiteY285" fmla="*/ 688666 h 2515501"/>
              <a:gd name="connsiteX286" fmla="*/ 732896 w 2985796"/>
              <a:gd name="connsiteY286" fmla="*/ 733271 h 2515501"/>
              <a:gd name="connsiteX287" fmla="*/ 688291 w 2985796"/>
              <a:gd name="connsiteY287" fmla="*/ 777876 h 2515501"/>
              <a:gd name="connsiteX288" fmla="*/ 643686 w 2985796"/>
              <a:gd name="connsiteY288" fmla="*/ 733271 h 2515501"/>
              <a:gd name="connsiteX289" fmla="*/ 688291 w 2985796"/>
              <a:gd name="connsiteY289" fmla="*/ 688666 h 2515501"/>
              <a:gd name="connsiteX290" fmla="*/ 366448 w 2985796"/>
              <a:gd name="connsiteY290" fmla="*/ 688666 h 2515501"/>
              <a:gd name="connsiteX291" fmla="*/ 411053 w 2985796"/>
              <a:gd name="connsiteY291" fmla="*/ 733271 h 2515501"/>
              <a:gd name="connsiteX292" fmla="*/ 366448 w 2985796"/>
              <a:gd name="connsiteY292" fmla="*/ 777876 h 2515501"/>
              <a:gd name="connsiteX293" fmla="*/ 321843 w 2985796"/>
              <a:gd name="connsiteY293" fmla="*/ 733271 h 2515501"/>
              <a:gd name="connsiteX294" fmla="*/ 366448 w 2985796"/>
              <a:gd name="connsiteY294" fmla="*/ 688666 h 2515501"/>
              <a:gd name="connsiteX295" fmla="*/ 44605 w 2985796"/>
              <a:gd name="connsiteY295" fmla="*/ 688666 h 2515501"/>
              <a:gd name="connsiteX296" fmla="*/ 89210 w 2985796"/>
              <a:gd name="connsiteY296" fmla="*/ 733271 h 2515501"/>
              <a:gd name="connsiteX297" fmla="*/ 44605 w 2985796"/>
              <a:gd name="connsiteY297" fmla="*/ 777876 h 2515501"/>
              <a:gd name="connsiteX298" fmla="*/ 0 w 2985796"/>
              <a:gd name="connsiteY298" fmla="*/ 733271 h 2515501"/>
              <a:gd name="connsiteX299" fmla="*/ 44605 w 2985796"/>
              <a:gd name="connsiteY299" fmla="*/ 688666 h 2515501"/>
              <a:gd name="connsiteX300" fmla="*/ 2941191 w 2985796"/>
              <a:gd name="connsiteY300" fmla="*/ 339013 h 2515501"/>
              <a:gd name="connsiteX301" fmla="*/ 2985796 w 2985796"/>
              <a:gd name="connsiteY301" fmla="*/ 383618 h 2515501"/>
              <a:gd name="connsiteX302" fmla="*/ 2941191 w 2985796"/>
              <a:gd name="connsiteY302" fmla="*/ 428223 h 2515501"/>
              <a:gd name="connsiteX303" fmla="*/ 2896586 w 2985796"/>
              <a:gd name="connsiteY303" fmla="*/ 383618 h 2515501"/>
              <a:gd name="connsiteX304" fmla="*/ 2941191 w 2985796"/>
              <a:gd name="connsiteY304" fmla="*/ 339013 h 2515501"/>
              <a:gd name="connsiteX305" fmla="*/ 2619348 w 2985796"/>
              <a:gd name="connsiteY305" fmla="*/ 339013 h 2515501"/>
              <a:gd name="connsiteX306" fmla="*/ 2663953 w 2985796"/>
              <a:gd name="connsiteY306" fmla="*/ 383618 h 2515501"/>
              <a:gd name="connsiteX307" fmla="*/ 2619348 w 2985796"/>
              <a:gd name="connsiteY307" fmla="*/ 428223 h 2515501"/>
              <a:gd name="connsiteX308" fmla="*/ 2574743 w 2985796"/>
              <a:gd name="connsiteY308" fmla="*/ 383618 h 2515501"/>
              <a:gd name="connsiteX309" fmla="*/ 2619348 w 2985796"/>
              <a:gd name="connsiteY309" fmla="*/ 339013 h 2515501"/>
              <a:gd name="connsiteX310" fmla="*/ 2297505 w 2985796"/>
              <a:gd name="connsiteY310" fmla="*/ 339013 h 2515501"/>
              <a:gd name="connsiteX311" fmla="*/ 2342110 w 2985796"/>
              <a:gd name="connsiteY311" fmla="*/ 383618 h 2515501"/>
              <a:gd name="connsiteX312" fmla="*/ 2297505 w 2985796"/>
              <a:gd name="connsiteY312" fmla="*/ 428223 h 2515501"/>
              <a:gd name="connsiteX313" fmla="*/ 2252900 w 2985796"/>
              <a:gd name="connsiteY313" fmla="*/ 383618 h 2515501"/>
              <a:gd name="connsiteX314" fmla="*/ 2297505 w 2985796"/>
              <a:gd name="connsiteY314" fmla="*/ 339013 h 2515501"/>
              <a:gd name="connsiteX315" fmla="*/ 1975662 w 2985796"/>
              <a:gd name="connsiteY315" fmla="*/ 339013 h 2515501"/>
              <a:gd name="connsiteX316" fmla="*/ 2020267 w 2985796"/>
              <a:gd name="connsiteY316" fmla="*/ 383618 h 2515501"/>
              <a:gd name="connsiteX317" fmla="*/ 1975662 w 2985796"/>
              <a:gd name="connsiteY317" fmla="*/ 428223 h 2515501"/>
              <a:gd name="connsiteX318" fmla="*/ 1931057 w 2985796"/>
              <a:gd name="connsiteY318" fmla="*/ 383618 h 2515501"/>
              <a:gd name="connsiteX319" fmla="*/ 1975662 w 2985796"/>
              <a:gd name="connsiteY319" fmla="*/ 339013 h 2515501"/>
              <a:gd name="connsiteX320" fmla="*/ 1653819 w 2985796"/>
              <a:gd name="connsiteY320" fmla="*/ 339013 h 2515501"/>
              <a:gd name="connsiteX321" fmla="*/ 1698424 w 2985796"/>
              <a:gd name="connsiteY321" fmla="*/ 383618 h 2515501"/>
              <a:gd name="connsiteX322" fmla="*/ 1653819 w 2985796"/>
              <a:gd name="connsiteY322" fmla="*/ 428223 h 2515501"/>
              <a:gd name="connsiteX323" fmla="*/ 1609214 w 2985796"/>
              <a:gd name="connsiteY323" fmla="*/ 383618 h 2515501"/>
              <a:gd name="connsiteX324" fmla="*/ 1653819 w 2985796"/>
              <a:gd name="connsiteY324" fmla="*/ 339013 h 2515501"/>
              <a:gd name="connsiteX325" fmla="*/ 1331977 w 2985796"/>
              <a:gd name="connsiteY325" fmla="*/ 339013 h 2515501"/>
              <a:gd name="connsiteX326" fmla="*/ 1376582 w 2985796"/>
              <a:gd name="connsiteY326" fmla="*/ 383618 h 2515501"/>
              <a:gd name="connsiteX327" fmla="*/ 1331977 w 2985796"/>
              <a:gd name="connsiteY327" fmla="*/ 428223 h 2515501"/>
              <a:gd name="connsiteX328" fmla="*/ 1287372 w 2985796"/>
              <a:gd name="connsiteY328" fmla="*/ 383618 h 2515501"/>
              <a:gd name="connsiteX329" fmla="*/ 1331977 w 2985796"/>
              <a:gd name="connsiteY329" fmla="*/ 339013 h 2515501"/>
              <a:gd name="connsiteX330" fmla="*/ 1010134 w 2985796"/>
              <a:gd name="connsiteY330" fmla="*/ 339013 h 2515501"/>
              <a:gd name="connsiteX331" fmla="*/ 1054739 w 2985796"/>
              <a:gd name="connsiteY331" fmla="*/ 383618 h 2515501"/>
              <a:gd name="connsiteX332" fmla="*/ 1010134 w 2985796"/>
              <a:gd name="connsiteY332" fmla="*/ 428223 h 2515501"/>
              <a:gd name="connsiteX333" fmla="*/ 965529 w 2985796"/>
              <a:gd name="connsiteY333" fmla="*/ 383618 h 2515501"/>
              <a:gd name="connsiteX334" fmla="*/ 1010134 w 2985796"/>
              <a:gd name="connsiteY334" fmla="*/ 339013 h 2515501"/>
              <a:gd name="connsiteX335" fmla="*/ 688291 w 2985796"/>
              <a:gd name="connsiteY335" fmla="*/ 339013 h 2515501"/>
              <a:gd name="connsiteX336" fmla="*/ 732896 w 2985796"/>
              <a:gd name="connsiteY336" fmla="*/ 383618 h 2515501"/>
              <a:gd name="connsiteX337" fmla="*/ 688291 w 2985796"/>
              <a:gd name="connsiteY337" fmla="*/ 428223 h 2515501"/>
              <a:gd name="connsiteX338" fmla="*/ 643686 w 2985796"/>
              <a:gd name="connsiteY338" fmla="*/ 383618 h 2515501"/>
              <a:gd name="connsiteX339" fmla="*/ 688291 w 2985796"/>
              <a:gd name="connsiteY339" fmla="*/ 339013 h 2515501"/>
              <a:gd name="connsiteX340" fmla="*/ 366448 w 2985796"/>
              <a:gd name="connsiteY340" fmla="*/ 339013 h 2515501"/>
              <a:gd name="connsiteX341" fmla="*/ 411053 w 2985796"/>
              <a:gd name="connsiteY341" fmla="*/ 383618 h 2515501"/>
              <a:gd name="connsiteX342" fmla="*/ 366448 w 2985796"/>
              <a:gd name="connsiteY342" fmla="*/ 428223 h 2515501"/>
              <a:gd name="connsiteX343" fmla="*/ 321843 w 2985796"/>
              <a:gd name="connsiteY343" fmla="*/ 383618 h 2515501"/>
              <a:gd name="connsiteX344" fmla="*/ 366448 w 2985796"/>
              <a:gd name="connsiteY344" fmla="*/ 339013 h 2515501"/>
              <a:gd name="connsiteX345" fmla="*/ 44605 w 2985796"/>
              <a:gd name="connsiteY345" fmla="*/ 339013 h 2515501"/>
              <a:gd name="connsiteX346" fmla="*/ 89210 w 2985796"/>
              <a:gd name="connsiteY346" fmla="*/ 383618 h 2515501"/>
              <a:gd name="connsiteX347" fmla="*/ 44605 w 2985796"/>
              <a:gd name="connsiteY347" fmla="*/ 428223 h 2515501"/>
              <a:gd name="connsiteX348" fmla="*/ 0 w 2985796"/>
              <a:gd name="connsiteY348" fmla="*/ 383618 h 2515501"/>
              <a:gd name="connsiteX349" fmla="*/ 44605 w 2985796"/>
              <a:gd name="connsiteY349" fmla="*/ 339013 h 2515501"/>
              <a:gd name="connsiteX350" fmla="*/ 2941191 w 2985796"/>
              <a:gd name="connsiteY350" fmla="*/ 0 h 2515501"/>
              <a:gd name="connsiteX351" fmla="*/ 2985796 w 2985796"/>
              <a:gd name="connsiteY351" fmla="*/ 44605 h 2515501"/>
              <a:gd name="connsiteX352" fmla="*/ 2941191 w 2985796"/>
              <a:gd name="connsiteY352" fmla="*/ 89210 h 2515501"/>
              <a:gd name="connsiteX353" fmla="*/ 2896586 w 2985796"/>
              <a:gd name="connsiteY353" fmla="*/ 44605 h 2515501"/>
              <a:gd name="connsiteX354" fmla="*/ 2941191 w 2985796"/>
              <a:gd name="connsiteY354" fmla="*/ 0 h 2515501"/>
              <a:gd name="connsiteX355" fmla="*/ 2619348 w 2985796"/>
              <a:gd name="connsiteY355" fmla="*/ 0 h 2515501"/>
              <a:gd name="connsiteX356" fmla="*/ 2663953 w 2985796"/>
              <a:gd name="connsiteY356" fmla="*/ 44605 h 2515501"/>
              <a:gd name="connsiteX357" fmla="*/ 2619348 w 2985796"/>
              <a:gd name="connsiteY357" fmla="*/ 89210 h 2515501"/>
              <a:gd name="connsiteX358" fmla="*/ 2574743 w 2985796"/>
              <a:gd name="connsiteY358" fmla="*/ 44605 h 2515501"/>
              <a:gd name="connsiteX359" fmla="*/ 2619348 w 2985796"/>
              <a:gd name="connsiteY359" fmla="*/ 0 h 2515501"/>
              <a:gd name="connsiteX360" fmla="*/ 2297505 w 2985796"/>
              <a:gd name="connsiteY360" fmla="*/ 0 h 2515501"/>
              <a:gd name="connsiteX361" fmla="*/ 2342110 w 2985796"/>
              <a:gd name="connsiteY361" fmla="*/ 44605 h 2515501"/>
              <a:gd name="connsiteX362" fmla="*/ 2297505 w 2985796"/>
              <a:gd name="connsiteY362" fmla="*/ 89210 h 2515501"/>
              <a:gd name="connsiteX363" fmla="*/ 2252900 w 2985796"/>
              <a:gd name="connsiteY363" fmla="*/ 44605 h 2515501"/>
              <a:gd name="connsiteX364" fmla="*/ 2297505 w 2985796"/>
              <a:gd name="connsiteY364" fmla="*/ 0 h 2515501"/>
              <a:gd name="connsiteX365" fmla="*/ 1975662 w 2985796"/>
              <a:gd name="connsiteY365" fmla="*/ 0 h 2515501"/>
              <a:gd name="connsiteX366" fmla="*/ 2020267 w 2985796"/>
              <a:gd name="connsiteY366" fmla="*/ 44605 h 2515501"/>
              <a:gd name="connsiteX367" fmla="*/ 1975662 w 2985796"/>
              <a:gd name="connsiteY367" fmla="*/ 89210 h 2515501"/>
              <a:gd name="connsiteX368" fmla="*/ 1931057 w 2985796"/>
              <a:gd name="connsiteY368" fmla="*/ 44605 h 2515501"/>
              <a:gd name="connsiteX369" fmla="*/ 1975662 w 2985796"/>
              <a:gd name="connsiteY369" fmla="*/ 0 h 2515501"/>
              <a:gd name="connsiteX370" fmla="*/ 1653819 w 2985796"/>
              <a:gd name="connsiteY370" fmla="*/ 0 h 2515501"/>
              <a:gd name="connsiteX371" fmla="*/ 1698424 w 2985796"/>
              <a:gd name="connsiteY371" fmla="*/ 44605 h 2515501"/>
              <a:gd name="connsiteX372" fmla="*/ 1653819 w 2985796"/>
              <a:gd name="connsiteY372" fmla="*/ 89210 h 2515501"/>
              <a:gd name="connsiteX373" fmla="*/ 1609214 w 2985796"/>
              <a:gd name="connsiteY373" fmla="*/ 44605 h 2515501"/>
              <a:gd name="connsiteX374" fmla="*/ 1653819 w 2985796"/>
              <a:gd name="connsiteY374" fmla="*/ 0 h 2515501"/>
              <a:gd name="connsiteX375" fmla="*/ 1331977 w 2985796"/>
              <a:gd name="connsiteY375" fmla="*/ 0 h 2515501"/>
              <a:gd name="connsiteX376" fmla="*/ 1376582 w 2985796"/>
              <a:gd name="connsiteY376" fmla="*/ 44605 h 2515501"/>
              <a:gd name="connsiteX377" fmla="*/ 1331977 w 2985796"/>
              <a:gd name="connsiteY377" fmla="*/ 89210 h 2515501"/>
              <a:gd name="connsiteX378" fmla="*/ 1287372 w 2985796"/>
              <a:gd name="connsiteY378" fmla="*/ 44605 h 2515501"/>
              <a:gd name="connsiteX379" fmla="*/ 1331977 w 2985796"/>
              <a:gd name="connsiteY379" fmla="*/ 0 h 2515501"/>
              <a:gd name="connsiteX380" fmla="*/ 1010134 w 2985796"/>
              <a:gd name="connsiteY380" fmla="*/ 0 h 2515501"/>
              <a:gd name="connsiteX381" fmla="*/ 1054739 w 2985796"/>
              <a:gd name="connsiteY381" fmla="*/ 44605 h 2515501"/>
              <a:gd name="connsiteX382" fmla="*/ 1010134 w 2985796"/>
              <a:gd name="connsiteY382" fmla="*/ 89210 h 2515501"/>
              <a:gd name="connsiteX383" fmla="*/ 965529 w 2985796"/>
              <a:gd name="connsiteY383" fmla="*/ 44605 h 2515501"/>
              <a:gd name="connsiteX384" fmla="*/ 1010134 w 2985796"/>
              <a:gd name="connsiteY384" fmla="*/ 0 h 2515501"/>
              <a:gd name="connsiteX385" fmla="*/ 688291 w 2985796"/>
              <a:gd name="connsiteY385" fmla="*/ 0 h 2515501"/>
              <a:gd name="connsiteX386" fmla="*/ 732896 w 2985796"/>
              <a:gd name="connsiteY386" fmla="*/ 44605 h 2515501"/>
              <a:gd name="connsiteX387" fmla="*/ 688291 w 2985796"/>
              <a:gd name="connsiteY387" fmla="*/ 89210 h 2515501"/>
              <a:gd name="connsiteX388" fmla="*/ 643686 w 2985796"/>
              <a:gd name="connsiteY388" fmla="*/ 44605 h 2515501"/>
              <a:gd name="connsiteX389" fmla="*/ 688291 w 2985796"/>
              <a:gd name="connsiteY389" fmla="*/ 0 h 2515501"/>
              <a:gd name="connsiteX390" fmla="*/ 366448 w 2985796"/>
              <a:gd name="connsiteY390" fmla="*/ 0 h 2515501"/>
              <a:gd name="connsiteX391" fmla="*/ 411053 w 2985796"/>
              <a:gd name="connsiteY391" fmla="*/ 44605 h 2515501"/>
              <a:gd name="connsiteX392" fmla="*/ 366448 w 2985796"/>
              <a:gd name="connsiteY392" fmla="*/ 89210 h 2515501"/>
              <a:gd name="connsiteX393" fmla="*/ 321843 w 2985796"/>
              <a:gd name="connsiteY393" fmla="*/ 44605 h 2515501"/>
              <a:gd name="connsiteX394" fmla="*/ 366448 w 2985796"/>
              <a:gd name="connsiteY394" fmla="*/ 0 h 2515501"/>
              <a:gd name="connsiteX395" fmla="*/ 44605 w 2985796"/>
              <a:gd name="connsiteY395" fmla="*/ 0 h 2515501"/>
              <a:gd name="connsiteX396" fmla="*/ 89210 w 2985796"/>
              <a:gd name="connsiteY396" fmla="*/ 44605 h 2515501"/>
              <a:gd name="connsiteX397" fmla="*/ 44605 w 2985796"/>
              <a:gd name="connsiteY397" fmla="*/ 89210 h 2515501"/>
              <a:gd name="connsiteX398" fmla="*/ 0 w 2985796"/>
              <a:gd name="connsiteY398" fmla="*/ 44605 h 2515501"/>
              <a:gd name="connsiteX399" fmla="*/ 44605 w 2985796"/>
              <a:gd name="connsiteY399" fmla="*/ 0 h 2515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</a:cxnLst>
            <a:rect l="l" t="t" r="r" b="b"/>
            <a:pathLst>
              <a:path w="2985796" h="2515501">
                <a:moveTo>
                  <a:pt x="2941191" y="2426291"/>
                </a:moveTo>
                <a:cubicBezTo>
                  <a:pt x="2965826" y="2426291"/>
                  <a:pt x="2985796" y="2446261"/>
                  <a:pt x="2985796" y="2470896"/>
                </a:cubicBezTo>
                <a:cubicBezTo>
                  <a:pt x="2985796" y="2495531"/>
                  <a:pt x="2965826" y="2515501"/>
                  <a:pt x="2941191" y="2515501"/>
                </a:cubicBezTo>
                <a:cubicBezTo>
                  <a:pt x="2916556" y="2515501"/>
                  <a:pt x="2896586" y="2495531"/>
                  <a:pt x="2896586" y="2470896"/>
                </a:cubicBezTo>
                <a:cubicBezTo>
                  <a:pt x="2896586" y="2446261"/>
                  <a:pt x="2916556" y="2426291"/>
                  <a:pt x="2941191" y="2426291"/>
                </a:cubicBezTo>
                <a:close/>
                <a:moveTo>
                  <a:pt x="2619348" y="2426291"/>
                </a:moveTo>
                <a:cubicBezTo>
                  <a:pt x="2643983" y="2426291"/>
                  <a:pt x="2663953" y="2446261"/>
                  <a:pt x="2663953" y="2470896"/>
                </a:cubicBezTo>
                <a:cubicBezTo>
                  <a:pt x="2663953" y="2495531"/>
                  <a:pt x="2643983" y="2515501"/>
                  <a:pt x="2619348" y="2515501"/>
                </a:cubicBezTo>
                <a:cubicBezTo>
                  <a:pt x="2594713" y="2515501"/>
                  <a:pt x="2574743" y="2495531"/>
                  <a:pt x="2574743" y="2470896"/>
                </a:cubicBezTo>
                <a:cubicBezTo>
                  <a:pt x="2574743" y="2446261"/>
                  <a:pt x="2594713" y="2426291"/>
                  <a:pt x="2619348" y="2426291"/>
                </a:cubicBezTo>
                <a:close/>
                <a:moveTo>
                  <a:pt x="2297505" y="2426291"/>
                </a:moveTo>
                <a:cubicBezTo>
                  <a:pt x="2322140" y="2426291"/>
                  <a:pt x="2342110" y="2446261"/>
                  <a:pt x="2342110" y="2470896"/>
                </a:cubicBezTo>
                <a:cubicBezTo>
                  <a:pt x="2342110" y="2495531"/>
                  <a:pt x="2322140" y="2515501"/>
                  <a:pt x="2297505" y="2515501"/>
                </a:cubicBezTo>
                <a:cubicBezTo>
                  <a:pt x="2272870" y="2515501"/>
                  <a:pt x="2252900" y="2495531"/>
                  <a:pt x="2252900" y="2470896"/>
                </a:cubicBezTo>
                <a:cubicBezTo>
                  <a:pt x="2252900" y="2446261"/>
                  <a:pt x="2272870" y="2426291"/>
                  <a:pt x="2297505" y="2426291"/>
                </a:cubicBezTo>
                <a:close/>
                <a:moveTo>
                  <a:pt x="1975662" y="2426291"/>
                </a:moveTo>
                <a:cubicBezTo>
                  <a:pt x="2000297" y="2426291"/>
                  <a:pt x="2020267" y="2446261"/>
                  <a:pt x="2020267" y="2470896"/>
                </a:cubicBezTo>
                <a:cubicBezTo>
                  <a:pt x="2020267" y="2495531"/>
                  <a:pt x="2000297" y="2515501"/>
                  <a:pt x="1975662" y="2515501"/>
                </a:cubicBezTo>
                <a:cubicBezTo>
                  <a:pt x="1951027" y="2515501"/>
                  <a:pt x="1931057" y="2495531"/>
                  <a:pt x="1931057" y="2470896"/>
                </a:cubicBezTo>
                <a:cubicBezTo>
                  <a:pt x="1931057" y="2446261"/>
                  <a:pt x="1951027" y="2426291"/>
                  <a:pt x="1975662" y="2426291"/>
                </a:cubicBezTo>
                <a:close/>
                <a:moveTo>
                  <a:pt x="1653819" y="2426291"/>
                </a:moveTo>
                <a:cubicBezTo>
                  <a:pt x="1678454" y="2426291"/>
                  <a:pt x="1698424" y="2446261"/>
                  <a:pt x="1698424" y="2470896"/>
                </a:cubicBezTo>
                <a:cubicBezTo>
                  <a:pt x="1698424" y="2495531"/>
                  <a:pt x="1678454" y="2515501"/>
                  <a:pt x="1653819" y="2515501"/>
                </a:cubicBezTo>
                <a:cubicBezTo>
                  <a:pt x="1629184" y="2515501"/>
                  <a:pt x="1609214" y="2495531"/>
                  <a:pt x="1609214" y="2470896"/>
                </a:cubicBezTo>
                <a:cubicBezTo>
                  <a:pt x="1609214" y="2446261"/>
                  <a:pt x="1629184" y="2426291"/>
                  <a:pt x="1653819" y="2426291"/>
                </a:cubicBezTo>
                <a:close/>
                <a:moveTo>
                  <a:pt x="1331977" y="2426291"/>
                </a:moveTo>
                <a:cubicBezTo>
                  <a:pt x="1356612" y="2426291"/>
                  <a:pt x="1376582" y="2446261"/>
                  <a:pt x="1376582" y="2470896"/>
                </a:cubicBezTo>
                <a:cubicBezTo>
                  <a:pt x="1376582" y="2495531"/>
                  <a:pt x="1356612" y="2515501"/>
                  <a:pt x="1331977" y="2515501"/>
                </a:cubicBezTo>
                <a:cubicBezTo>
                  <a:pt x="1307342" y="2515501"/>
                  <a:pt x="1287372" y="2495531"/>
                  <a:pt x="1287372" y="2470896"/>
                </a:cubicBezTo>
                <a:cubicBezTo>
                  <a:pt x="1287372" y="2446261"/>
                  <a:pt x="1307342" y="2426291"/>
                  <a:pt x="1331977" y="2426291"/>
                </a:cubicBezTo>
                <a:close/>
                <a:moveTo>
                  <a:pt x="1010134" y="2426291"/>
                </a:moveTo>
                <a:cubicBezTo>
                  <a:pt x="1034769" y="2426291"/>
                  <a:pt x="1054739" y="2446261"/>
                  <a:pt x="1054739" y="2470896"/>
                </a:cubicBezTo>
                <a:cubicBezTo>
                  <a:pt x="1054739" y="2495531"/>
                  <a:pt x="1034769" y="2515501"/>
                  <a:pt x="1010134" y="2515501"/>
                </a:cubicBezTo>
                <a:cubicBezTo>
                  <a:pt x="985499" y="2515501"/>
                  <a:pt x="965529" y="2495531"/>
                  <a:pt x="965529" y="2470896"/>
                </a:cubicBezTo>
                <a:cubicBezTo>
                  <a:pt x="965529" y="2446261"/>
                  <a:pt x="985499" y="2426291"/>
                  <a:pt x="1010134" y="2426291"/>
                </a:cubicBezTo>
                <a:close/>
                <a:moveTo>
                  <a:pt x="688291" y="2426291"/>
                </a:moveTo>
                <a:cubicBezTo>
                  <a:pt x="712926" y="2426291"/>
                  <a:pt x="732896" y="2446261"/>
                  <a:pt x="732896" y="2470896"/>
                </a:cubicBezTo>
                <a:cubicBezTo>
                  <a:pt x="732896" y="2495531"/>
                  <a:pt x="712926" y="2515501"/>
                  <a:pt x="688291" y="2515501"/>
                </a:cubicBezTo>
                <a:cubicBezTo>
                  <a:pt x="663656" y="2515501"/>
                  <a:pt x="643686" y="2495531"/>
                  <a:pt x="643686" y="2470896"/>
                </a:cubicBezTo>
                <a:cubicBezTo>
                  <a:pt x="643686" y="2446261"/>
                  <a:pt x="663656" y="2426291"/>
                  <a:pt x="688291" y="2426291"/>
                </a:cubicBezTo>
                <a:close/>
                <a:moveTo>
                  <a:pt x="366448" y="2426291"/>
                </a:moveTo>
                <a:cubicBezTo>
                  <a:pt x="391083" y="2426291"/>
                  <a:pt x="411053" y="2446261"/>
                  <a:pt x="411053" y="2470896"/>
                </a:cubicBezTo>
                <a:cubicBezTo>
                  <a:pt x="411053" y="2495531"/>
                  <a:pt x="391083" y="2515501"/>
                  <a:pt x="366448" y="2515501"/>
                </a:cubicBezTo>
                <a:cubicBezTo>
                  <a:pt x="341813" y="2515501"/>
                  <a:pt x="321843" y="2495531"/>
                  <a:pt x="321843" y="2470896"/>
                </a:cubicBezTo>
                <a:cubicBezTo>
                  <a:pt x="321843" y="2446261"/>
                  <a:pt x="341813" y="2426291"/>
                  <a:pt x="366448" y="2426291"/>
                </a:cubicBezTo>
                <a:close/>
                <a:moveTo>
                  <a:pt x="44605" y="2426291"/>
                </a:moveTo>
                <a:cubicBezTo>
                  <a:pt x="69240" y="2426291"/>
                  <a:pt x="89210" y="2446261"/>
                  <a:pt x="89210" y="2470896"/>
                </a:cubicBezTo>
                <a:cubicBezTo>
                  <a:pt x="89210" y="2495531"/>
                  <a:pt x="69240" y="2515501"/>
                  <a:pt x="44605" y="2515501"/>
                </a:cubicBezTo>
                <a:cubicBezTo>
                  <a:pt x="19970" y="2515501"/>
                  <a:pt x="0" y="2495531"/>
                  <a:pt x="0" y="2470896"/>
                </a:cubicBezTo>
                <a:cubicBezTo>
                  <a:pt x="0" y="2446261"/>
                  <a:pt x="19970" y="2426291"/>
                  <a:pt x="44605" y="2426291"/>
                </a:cubicBezTo>
                <a:close/>
                <a:moveTo>
                  <a:pt x="2941191" y="2076638"/>
                </a:moveTo>
                <a:cubicBezTo>
                  <a:pt x="2965826" y="2076638"/>
                  <a:pt x="2985796" y="2096608"/>
                  <a:pt x="2985796" y="2121243"/>
                </a:cubicBezTo>
                <a:cubicBezTo>
                  <a:pt x="2985796" y="2145878"/>
                  <a:pt x="2965826" y="2165848"/>
                  <a:pt x="2941191" y="2165848"/>
                </a:cubicBezTo>
                <a:cubicBezTo>
                  <a:pt x="2916556" y="2165848"/>
                  <a:pt x="2896586" y="2145878"/>
                  <a:pt x="2896586" y="2121243"/>
                </a:cubicBezTo>
                <a:cubicBezTo>
                  <a:pt x="2896586" y="2096608"/>
                  <a:pt x="2916556" y="2076638"/>
                  <a:pt x="2941191" y="2076638"/>
                </a:cubicBezTo>
                <a:close/>
                <a:moveTo>
                  <a:pt x="2619348" y="2076638"/>
                </a:moveTo>
                <a:cubicBezTo>
                  <a:pt x="2643983" y="2076638"/>
                  <a:pt x="2663953" y="2096608"/>
                  <a:pt x="2663953" y="2121243"/>
                </a:cubicBezTo>
                <a:cubicBezTo>
                  <a:pt x="2663953" y="2145878"/>
                  <a:pt x="2643983" y="2165848"/>
                  <a:pt x="2619348" y="2165848"/>
                </a:cubicBezTo>
                <a:cubicBezTo>
                  <a:pt x="2594713" y="2165848"/>
                  <a:pt x="2574743" y="2145878"/>
                  <a:pt x="2574743" y="2121243"/>
                </a:cubicBezTo>
                <a:cubicBezTo>
                  <a:pt x="2574743" y="2096608"/>
                  <a:pt x="2594713" y="2076638"/>
                  <a:pt x="2619348" y="2076638"/>
                </a:cubicBezTo>
                <a:close/>
                <a:moveTo>
                  <a:pt x="2297505" y="2076638"/>
                </a:moveTo>
                <a:cubicBezTo>
                  <a:pt x="2322140" y="2076638"/>
                  <a:pt x="2342110" y="2096608"/>
                  <a:pt x="2342110" y="2121243"/>
                </a:cubicBezTo>
                <a:cubicBezTo>
                  <a:pt x="2342110" y="2145878"/>
                  <a:pt x="2322140" y="2165848"/>
                  <a:pt x="2297505" y="2165848"/>
                </a:cubicBezTo>
                <a:cubicBezTo>
                  <a:pt x="2272870" y="2165848"/>
                  <a:pt x="2252900" y="2145878"/>
                  <a:pt x="2252900" y="2121243"/>
                </a:cubicBezTo>
                <a:cubicBezTo>
                  <a:pt x="2252900" y="2096608"/>
                  <a:pt x="2272870" y="2076638"/>
                  <a:pt x="2297505" y="2076638"/>
                </a:cubicBezTo>
                <a:close/>
                <a:moveTo>
                  <a:pt x="1975662" y="2076638"/>
                </a:moveTo>
                <a:cubicBezTo>
                  <a:pt x="2000297" y="2076638"/>
                  <a:pt x="2020267" y="2096608"/>
                  <a:pt x="2020267" y="2121243"/>
                </a:cubicBezTo>
                <a:cubicBezTo>
                  <a:pt x="2020267" y="2145878"/>
                  <a:pt x="2000297" y="2165848"/>
                  <a:pt x="1975662" y="2165848"/>
                </a:cubicBezTo>
                <a:cubicBezTo>
                  <a:pt x="1951027" y="2165848"/>
                  <a:pt x="1931057" y="2145878"/>
                  <a:pt x="1931057" y="2121243"/>
                </a:cubicBezTo>
                <a:cubicBezTo>
                  <a:pt x="1931057" y="2096608"/>
                  <a:pt x="1951027" y="2076638"/>
                  <a:pt x="1975662" y="2076638"/>
                </a:cubicBezTo>
                <a:close/>
                <a:moveTo>
                  <a:pt x="1653819" y="2076638"/>
                </a:moveTo>
                <a:cubicBezTo>
                  <a:pt x="1678454" y="2076638"/>
                  <a:pt x="1698424" y="2096608"/>
                  <a:pt x="1698424" y="2121243"/>
                </a:cubicBezTo>
                <a:cubicBezTo>
                  <a:pt x="1698424" y="2145878"/>
                  <a:pt x="1678454" y="2165848"/>
                  <a:pt x="1653819" y="2165848"/>
                </a:cubicBezTo>
                <a:cubicBezTo>
                  <a:pt x="1629184" y="2165848"/>
                  <a:pt x="1609214" y="2145878"/>
                  <a:pt x="1609214" y="2121243"/>
                </a:cubicBezTo>
                <a:cubicBezTo>
                  <a:pt x="1609214" y="2096608"/>
                  <a:pt x="1629184" y="2076638"/>
                  <a:pt x="1653819" y="2076638"/>
                </a:cubicBezTo>
                <a:close/>
                <a:moveTo>
                  <a:pt x="1331977" y="2076638"/>
                </a:moveTo>
                <a:cubicBezTo>
                  <a:pt x="1356612" y="2076638"/>
                  <a:pt x="1376582" y="2096608"/>
                  <a:pt x="1376582" y="2121243"/>
                </a:cubicBezTo>
                <a:cubicBezTo>
                  <a:pt x="1376582" y="2145878"/>
                  <a:pt x="1356612" y="2165848"/>
                  <a:pt x="1331977" y="2165848"/>
                </a:cubicBezTo>
                <a:cubicBezTo>
                  <a:pt x="1307342" y="2165848"/>
                  <a:pt x="1287372" y="2145878"/>
                  <a:pt x="1287372" y="2121243"/>
                </a:cubicBezTo>
                <a:cubicBezTo>
                  <a:pt x="1287372" y="2096608"/>
                  <a:pt x="1307342" y="2076638"/>
                  <a:pt x="1331977" y="2076638"/>
                </a:cubicBezTo>
                <a:close/>
                <a:moveTo>
                  <a:pt x="1010134" y="2076638"/>
                </a:moveTo>
                <a:cubicBezTo>
                  <a:pt x="1034769" y="2076638"/>
                  <a:pt x="1054739" y="2096608"/>
                  <a:pt x="1054739" y="2121243"/>
                </a:cubicBezTo>
                <a:cubicBezTo>
                  <a:pt x="1054739" y="2145878"/>
                  <a:pt x="1034769" y="2165848"/>
                  <a:pt x="1010134" y="2165848"/>
                </a:cubicBezTo>
                <a:cubicBezTo>
                  <a:pt x="985499" y="2165848"/>
                  <a:pt x="965529" y="2145878"/>
                  <a:pt x="965529" y="2121243"/>
                </a:cubicBezTo>
                <a:cubicBezTo>
                  <a:pt x="965529" y="2096608"/>
                  <a:pt x="985499" y="2076638"/>
                  <a:pt x="1010134" y="2076638"/>
                </a:cubicBezTo>
                <a:close/>
                <a:moveTo>
                  <a:pt x="688291" y="2076638"/>
                </a:moveTo>
                <a:cubicBezTo>
                  <a:pt x="712926" y="2076638"/>
                  <a:pt x="732896" y="2096608"/>
                  <a:pt x="732896" y="2121243"/>
                </a:cubicBezTo>
                <a:cubicBezTo>
                  <a:pt x="732896" y="2145878"/>
                  <a:pt x="712926" y="2165848"/>
                  <a:pt x="688291" y="2165848"/>
                </a:cubicBezTo>
                <a:cubicBezTo>
                  <a:pt x="663656" y="2165848"/>
                  <a:pt x="643686" y="2145878"/>
                  <a:pt x="643686" y="2121243"/>
                </a:cubicBezTo>
                <a:cubicBezTo>
                  <a:pt x="643686" y="2096608"/>
                  <a:pt x="663656" y="2076638"/>
                  <a:pt x="688291" y="2076638"/>
                </a:cubicBezTo>
                <a:close/>
                <a:moveTo>
                  <a:pt x="366448" y="2076638"/>
                </a:moveTo>
                <a:cubicBezTo>
                  <a:pt x="391083" y="2076638"/>
                  <a:pt x="411053" y="2096608"/>
                  <a:pt x="411053" y="2121243"/>
                </a:cubicBezTo>
                <a:cubicBezTo>
                  <a:pt x="411053" y="2145878"/>
                  <a:pt x="391083" y="2165848"/>
                  <a:pt x="366448" y="2165848"/>
                </a:cubicBezTo>
                <a:cubicBezTo>
                  <a:pt x="341813" y="2165848"/>
                  <a:pt x="321843" y="2145878"/>
                  <a:pt x="321843" y="2121243"/>
                </a:cubicBezTo>
                <a:cubicBezTo>
                  <a:pt x="321843" y="2096608"/>
                  <a:pt x="341813" y="2076638"/>
                  <a:pt x="366448" y="2076638"/>
                </a:cubicBezTo>
                <a:close/>
                <a:moveTo>
                  <a:pt x="44605" y="2076638"/>
                </a:moveTo>
                <a:cubicBezTo>
                  <a:pt x="69240" y="2076638"/>
                  <a:pt x="89210" y="2096608"/>
                  <a:pt x="89210" y="2121243"/>
                </a:cubicBezTo>
                <a:cubicBezTo>
                  <a:pt x="89210" y="2145878"/>
                  <a:pt x="69240" y="2165848"/>
                  <a:pt x="44605" y="2165848"/>
                </a:cubicBezTo>
                <a:cubicBezTo>
                  <a:pt x="19970" y="2165848"/>
                  <a:pt x="0" y="2145878"/>
                  <a:pt x="0" y="2121243"/>
                </a:cubicBezTo>
                <a:cubicBezTo>
                  <a:pt x="0" y="2096608"/>
                  <a:pt x="19970" y="2076638"/>
                  <a:pt x="44605" y="2076638"/>
                </a:cubicBezTo>
                <a:close/>
                <a:moveTo>
                  <a:pt x="2941191" y="1726985"/>
                </a:moveTo>
                <a:cubicBezTo>
                  <a:pt x="2965826" y="1726985"/>
                  <a:pt x="2985796" y="1746955"/>
                  <a:pt x="2985796" y="1771590"/>
                </a:cubicBezTo>
                <a:cubicBezTo>
                  <a:pt x="2985796" y="1796225"/>
                  <a:pt x="2965826" y="1816195"/>
                  <a:pt x="2941191" y="1816195"/>
                </a:cubicBezTo>
                <a:cubicBezTo>
                  <a:pt x="2916556" y="1816195"/>
                  <a:pt x="2896586" y="1796225"/>
                  <a:pt x="2896586" y="1771590"/>
                </a:cubicBezTo>
                <a:cubicBezTo>
                  <a:pt x="2896586" y="1746955"/>
                  <a:pt x="2916556" y="1726985"/>
                  <a:pt x="2941191" y="1726985"/>
                </a:cubicBezTo>
                <a:close/>
                <a:moveTo>
                  <a:pt x="2619348" y="1726985"/>
                </a:moveTo>
                <a:cubicBezTo>
                  <a:pt x="2643983" y="1726985"/>
                  <a:pt x="2663953" y="1746955"/>
                  <a:pt x="2663953" y="1771590"/>
                </a:cubicBezTo>
                <a:cubicBezTo>
                  <a:pt x="2663953" y="1796225"/>
                  <a:pt x="2643983" y="1816195"/>
                  <a:pt x="2619348" y="1816195"/>
                </a:cubicBezTo>
                <a:cubicBezTo>
                  <a:pt x="2594713" y="1816195"/>
                  <a:pt x="2574743" y="1796225"/>
                  <a:pt x="2574743" y="1771590"/>
                </a:cubicBezTo>
                <a:cubicBezTo>
                  <a:pt x="2574743" y="1746955"/>
                  <a:pt x="2594713" y="1726985"/>
                  <a:pt x="2619348" y="1726985"/>
                </a:cubicBezTo>
                <a:close/>
                <a:moveTo>
                  <a:pt x="2297505" y="1726985"/>
                </a:moveTo>
                <a:cubicBezTo>
                  <a:pt x="2322140" y="1726985"/>
                  <a:pt x="2342110" y="1746955"/>
                  <a:pt x="2342110" y="1771590"/>
                </a:cubicBezTo>
                <a:cubicBezTo>
                  <a:pt x="2342110" y="1796225"/>
                  <a:pt x="2322140" y="1816195"/>
                  <a:pt x="2297505" y="1816195"/>
                </a:cubicBezTo>
                <a:cubicBezTo>
                  <a:pt x="2272870" y="1816195"/>
                  <a:pt x="2252900" y="1796225"/>
                  <a:pt x="2252900" y="1771590"/>
                </a:cubicBezTo>
                <a:cubicBezTo>
                  <a:pt x="2252900" y="1746955"/>
                  <a:pt x="2272870" y="1726985"/>
                  <a:pt x="2297505" y="1726985"/>
                </a:cubicBezTo>
                <a:close/>
                <a:moveTo>
                  <a:pt x="1975662" y="1726985"/>
                </a:moveTo>
                <a:cubicBezTo>
                  <a:pt x="2000297" y="1726985"/>
                  <a:pt x="2020267" y="1746955"/>
                  <a:pt x="2020267" y="1771590"/>
                </a:cubicBezTo>
                <a:cubicBezTo>
                  <a:pt x="2020267" y="1796225"/>
                  <a:pt x="2000297" y="1816195"/>
                  <a:pt x="1975662" y="1816195"/>
                </a:cubicBezTo>
                <a:cubicBezTo>
                  <a:pt x="1951027" y="1816195"/>
                  <a:pt x="1931057" y="1796225"/>
                  <a:pt x="1931057" y="1771590"/>
                </a:cubicBezTo>
                <a:cubicBezTo>
                  <a:pt x="1931057" y="1746955"/>
                  <a:pt x="1951027" y="1726985"/>
                  <a:pt x="1975662" y="1726985"/>
                </a:cubicBezTo>
                <a:close/>
                <a:moveTo>
                  <a:pt x="1653819" y="1726985"/>
                </a:moveTo>
                <a:cubicBezTo>
                  <a:pt x="1678454" y="1726985"/>
                  <a:pt x="1698424" y="1746955"/>
                  <a:pt x="1698424" y="1771590"/>
                </a:cubicBezTo>
                <a:cubicBezTo>
                  <a:pt x="1698424" y="1796225"/>
                  <a:pt x="1678454" y="1816195"/>
                  <a:pt x="1653819" y="1816195"/>
                </a:cubicBezTo>
                <a:cubicBezTo>
                  <a:pt x="1629184" y="1816195"/>
                  <a:pt x="1609214" y="1796225"/>
                  <a:pt x="1609214" y="1771590"/>
                </a:cubicBezTo>
                <a:cubicBezTo>
                  <a:pt x="1609214" y="1746955"/>
                  <a:pt x="1629184" y="1726985"/>
                  <a:pt x="1653819" y="1726985"/>
                </a:cubicBezTo>
                <a:close/>
                <a:moveTo>
                  <a:pt x="1331977" y="1726985"/>
                </a:moveTo>
                <a:cubicBezTo>
                  <a:pt x="1356612" y="1726985"/>
                  <a:pt x="1376582" y="1746955"/>
                  <a:pt x="1376582" y="1771590"/>
                </a:cubicBezTo>
                <a:cubicBezTo>
                  <a:pt x="1376582" y="1796225"/>
                  <a:pt x="1356612" y="1816195"/>
                  <a:pt x="1331977" y="1816195"/>
                </a:cubicBezTo>
                <a:cubicBezTo>
                  <a:pt x="1307342" y="1816195"/>
                  <a:pt x="1287372" y="1796225"/>
                  <a:pt x="1287372" y="1771590"/>
                </a:cubicBezTo>
                <a:cubicBezTo>
                  <a:pt x="1287372" y="1746955"/>
                  <a:pt x="1307342" y="1726985"/>
                  <a:pt x="1331977" y="1726985"/>
                </a:cubicBezTo>
                <a:close/>
                <a:moveTo>
                  <a:pt x="1010134" y="1726985"/>
                </a:moveTo>
                <a:cubicBezTo>
                  <a:pt x="1034769" y="1726985"/>
                  <a:pt x="1054739" y="1746955"/>
                  <a:pt x="1054739" y="1771590"/>
                </a:cubicBezTo>
                <a:cubicBezTo>
                  <a:pt x="1054739" y="1796225"/>
                  <a:pt x="1034769" y="1816195"/>
                  <a:pt x="1010134" y="1816195"/>
                </a:cubicBezTo>
                <a:cubicBezTo>
                  <a:pt x="985499" y="1816195"/>
                  <a:pt x="965529" y="1796225"/>
                  <a:pt x="965529" y="1771590"/>
                </a:cubicBezTo>
                <a:cubicBezTo>
                  <a:pt x="965529" y="1746955"/>
                  <a:pt x="985499" y="1726985"/>
                  <a:pt x="1010134" y="1726985"/>
                </a:cubicBezTo>
                <a:close/>
                <a:moveTo>
                  <a:pt x="688291" y="1726985"/>
                </a:moveTo>
                <a:cubicBezTo>
                  <a:pt x="712926" y="1726985"/>
                  <a:pt x="732896" y="1746955"/>
                  <a:pt x="732896" y="1771590"/>
                </a:cubicBezTo>
                <a:cubicBezTo>
                  <a:pt x="732896" y="1796225"/>
                  <a:pt x="712926" y="1816195"/>
                  <a:pt x="688291" y="1816195"/>
                </a:cubicBezTo>
                <a:cubicBezTo>
                  <a:pt x="663656" y="1816195"/>
                  <a:pt x="643686" y="1796225"/>
                  <a:pt x="643686" y="1771590"/>
                </a:cubicBezTo>
                <a:cubicBezTo>
                  <a:pt x="643686" y="1746955"/>
                  <a:pt x="663656" y="1726985"/>
                  <a:pt x="688291" y="1726985"/>
                </a:cubicBezTo>
                <a:close/>
                <a:moveTo>
                  <a:pt x="366448" y="1726985"/>
                </a:moveTo>
                <a:cubicBezTo>
                  <a:pt x="391083" y="1726985"/>
                  <a:pt x="411053" y="1746955"/>
                  <a:pt x="411053" y="1771590"/>
                </a:cubicBezTo>
                <a:cubicBezTo>
                  <a:pt x="411053" y="1796225"/>
                  <a:pt x="391083" y="1816195"/>
                  <a:pt x="366448" y="1816195"/>
                </a:cubicBezTo>
                <a:cubicBezTo>
                  <a:pt x="341813" y="1816195"/>
                  <a:pt x="321843" y="1796225"/>
                  <a:pt x="321843" y="1771590"/>
                </a:cubicBezTo>
                <a:cubicBezTo>
                  <a:pt x="321843" y="1746955"/>
                  <a:pt x="341813" y="1726985"/>
                  <a:pt x="366448" y="1726985"/>
                </a:cubicBezTo>
                <a:close/>
                <a:moveTo>
                  <a:pt x="44605" y="1726985"/>
                </a:moveTo>
                <a:cubicBezTo>
                  <a:pt x="69240" y="1726985"/>
                  <a:pt x="89210" y="1746955"/>
                  <a:pt x="89210" y="1771590"/>
                </a:cubicBezTo>
                <a:cubicBezTo>
                  <a:pt x="89210" y="1796225"/>
                  <a:pt x="69240" y="1816195"/>
                  <a:pt x="44605" y="1816195"/>
                </a:cubicBezTo>
                <a:cubicBezTo>
                  <a:pt x="19970" y="1816195"/>
                  <a:pt x="0" y="1796225"/>
                  <a:pt x="0" y="1771590"/>
                </a:cubicBezTo>
                <a:cubicBezTo>
                  <a:pt x="0" y="1746955"/>
                  <a:pt x="19970" y="1726985"/>
                  <a:pt x="44605" y="1726985"/>
                </a:cubicBezTo>
                <a:close/>
                <a:moveTo>
                  <a:pt x="2941191" y="1377332"/>
                </a:moveTo>
                <a:cubicBezTo>
                  <a:pt x="2965826" y="1377332"/>
                  <a:pt x="2985796" y="1397302"/>
                  <a:pt x="2985796" y="1421937"/>
                </a:cubicBezTo>
                <a:cubicBezTo>
                  <a:pt x="2985796" y="1446572"/>
                  <a:pt x="2965826" y="1466542"/>
                  <a:pt x="2941191" y="1466542"/>
                </a:cubicBezTo>
                <a:cubicBezTo>
                  <a:pt x="2916556" y="1466542"/>
                  <a:pt x="2896586" y="1446572"/>
                  <a:pt x="2896586" y="1421937"/>
                </a:cubicBezTo>
                <a:cubicBezTo>
                  <a:pt x="2896586" y="1397302"/>
                  <a:pt x="2916556" y="1377332"/>
                  <a:pt x="2941191" y="1377332"/>
                </a:cubicBezTo>
                <a:close/>
                <a:moveTo>
                  <a:pt x="2619348" y="1377332"/>
                </a:moveTo>
                <a:cubicBezTo>
                  <a:pt x="2643983" y="1377332"/>
                  <a:pt x="2663953" y="1397302"/>
                  <a:pt x="2663953" y="1421937"/>
                </a:cubicBezTo>
                <a:cubicBezTo>
                  <a:pt x="2663953" y="1446572"/>
                  <a:pt x="2643983" y="1466542"/>
                  <a:pt x="2619348" y="1466542"/>
                </a:cubicBezTo>
                <a:cubicBezTo>
                  <a:pt x="2594713" y="1466542"/>
                  <a:pt x="2574743" y="1446572"/>
                  <a:pt x="2574743" y="1421937"/>
                </a:cubicBezTo>
                <a:cubicBezTo>
                  <a:pt x="2574743" y="1397302"/>
                  <a:pt x="2594713" y="1377332"/>
                  <a:pt x="2619348" y="1377332"/>
                </a:cubicBezTo>
                <a:close/>
                <a:moveTo>
                  <a:pt x="2297505" y="1377332"/>
                </a:moveTo>
                <a:cubicBezTo>
                  <a:pt x="2322140" y="1377332"/>
                  <a:pt x="2342110" y="1397302"/>
                  <a:pt x="2342110" y="1421937"/>
                </a:cubicBezTo>
                <a:cubicBezTo>
                  <a:pt x="2342110" y="1446572"/>
                  <a:pt x="2322140" y="1466542"/>
                  <a:pt x="2297505" y="1466542"/>
                </a:cubicBezTo>
                <a:cubicBezTo>
                  <a:pt x="2272870" y="1466542"/>
                  <a:pt x="2252900" y="1446572"/>
                  <a:pt x="2252900" y="1421937"/>
                </a:cubicBezTo>
                <a:cubicBezTo>
                  <a:pt x="2252900" y="1397302"/>
                  <a:pt x="2272870" y="1377332"/>
                  <a:pt x="2297505" y="1377332"/>
                </a:cubicBezTo>
                <a:close/>
                <a:moveTo>
                  <a:pt x="1975662" y="1377332"/>
                </a:moveTo>
                <a:cubicBezTo>
                  <a:pt x="2000297" y="1377332"/>
                  <a:pt x="2020267" y="1397302"/>
                  <a:pt x="2020267" y="1421937"/>
                </a:cubicBezTo>
                <a:cubicBezTo>
                  <a:pt x="2020267" y="1446572"/>
                  <a:pt x="2000297" y="1466542"/>
                  <a:pt x="1975662" y="1466542"/>
                </a:cubicBezTo>
                <a:cubicBezTo>
                  <a:pt x="1951027" y="1466542"/>
                  <a:pt x="1931057" y="1446572"/>
                  <a:pt x="1931057" y="1421937"/>
                </a:cubicBezTo>
                <a:cubicBezTo>
                  <a:pt x="1931057" y="1397302"/>
                  <a:pt x="1951027" y="1377332"/>
                  <a:pt x="1975662" y="1377332"/>
                </a:cubicBezTo>
                <a:close/>
                <a:moveTo>
                  <a:pt x="1653819" y="1377332"/>
                </a:moveTo>
                <a:cubicBezTo>
                  <a:pt x="1678454" y="1377332"/>
                  <a:pt x="1698424" y="1397302"/>
                  <a:pt x="1698424" y="1421937"/>
                </a:cubicBezTo>
                <a:cubicBezTo>
                  <a:pt x="1698424" y="1446572"/>
                  <a:pt x="1678454" y="1466542"/>
                  <a:pt x="1653819" y="1466542"/>
                </a:cubicBezTo>
                <a:cubicBezTo>
                  <a:pt x="1629184" y="1466542"/>
                  <a:pt x="1609214" y="1446572"/>
                  <a:pt x="1609214" y="1421937"/>
                </a:cubicBezTo>
                <a:cubicBezTo>
                  <a:pt x="1609214" y="1397302"/>
                  <a:pt x="1629184" y="1377332"/>
                  <a:pt x="1653819" y="1377332"/>
                </a:cubicBezTo>
                <a:close/>
                <a:moveTo>
                  <a:pt x="1331977" y="1377332"/>
                </a:moveTo>
                <a:cubicBezTo>
                  <a:pt x="1356612" y="1377332"/>
                  <a:pt x="1376582" y="1397302"/>
                  <a:pt x="1376582" y="1421937"/>
                </a:cubicBezTo>
                <a:cubicBezTo>
                  <a:pt x="1376582" y="1446572"/>
                  <a:pt x="1356612" y="1466542"/>
                  <a:pt x="1331977" y="1466542"/>
                </a:cubicBezTo>
                <a:cubicBezTo>
                  <a:pt x="1307342" y="1466542"/>
                  <a:pt x="1287372" y="1446572"/>
                  <a:pt x="1287372" y="1421937"/>
                </a:cubicBezTo>
                <a:cubicBezTo>
                  <a:pt x="1287372" y="1397302"/>
                  <a:pt x="1307342" y="1377332"/>
                  <a:pt x="1331977" y="1377332"/>
                </a:cubicBezTo>
                <a:close/>
                <a:moveTo>
                  <a:pt x="1010134" y="1377332"/>
                </a:moveTo>
                <a:cubicBezTo>
                  <a:pt x="1034769" y="1377332"/>
                  <a:pt x="1054739" y="1397302"/>
                  <a:pt x="1054739" y="1421937"/>
                </a:cubicBezTo>
                <a:cubicBezTo>
                  <a:pt x="1054739" y="1446572"/>
                  <a:pt x="1034769" y="1466542"/>
                  <a:pt x="1010134" y="1466542"/>
                </a:cubicBezTo>
                <a:cubicBezTo>
                  <a:pt x="985499" y="1466542"/>
                  <a:pt x="965529" y="1446572"/>
                  <a:pt x="965529" y="1421937"/>
                </a:cubicBezTo>
                <a:cubicBezTo>
                  <a:pt x="965529" y="1397302"/>
                  <a:pt x="985499" y="1377332"/>
                  <a:pt x="1010134" y="1377332"/>
                </a:cubicBezTo>
                <a:close/>
                <a:moveTo>
                  <a:pt x="688291" y="1377332"/>
                </a:moveTo>
                <a:cubicBezTo>
                  <a:pt x="712926" y="1377332"/>
                  <a:pt x="732896" y="1397302"/>
                  <a:pt x="732896" y="1421937"/>
                </a:cubicBezTo>
                <a:cubicBezTo>
                  <a:pt x="732896" y="1446572"/>
                  <a:pt x="712926" y="1466542"/>
                  <a:pt x="688291" y="1466542"/>
                </a:cubicBezTo>
                <a:cubicBezTo>
                  <a:pt x="663656" y="1466542"/>
                  <a:pt x="643686" y="1446572"/>
                  <a:pt x="643686" y="1421937"/>
                </a:cubicBezTo>
                <a:cubicBezTo>
                  <a:pt x="643686" y="1397302"/>
                  <a:pt x="663656" y="1377332"/>
                  <a:pt x="688291" y="1377332"/>
                </a:cubicBezTo>
                <a:close/>
                <a:moveTo>
                  <a:pt x="366448" y="1377332"/>
                </a:moveTo>
                <a:cubicBezTo>
                  <a:pt x="391083" y="1377332"/>
                  <a:pt x="411053" y="1397302"/>
                  <a:pt x="411053" y="1421937"/>
                </a:cubicBezTo>
                <a:cubicBezTo>
                  <a:pt x="411053" y="1446572"/>
                  <a:pt x="391083" y="1466542"/>
                  <a:pt x="366448" y="1466542"/>
                </a:cubicBezTo>
                <a:cubicBezTo>
                  <a:pt x="341813" y="1466542"/>
                  <a:pt x="321843" y="1446572"/>
                  <a:pt x="321843" y="1421937"/>
                </a:cubicBezTo>
                <a:cubicBezTo>
                  <a:pt x="321843" y="1397302"/>
                  <a:pt x="341813" y="1377332"/>
                  <a:pt x="366448" y="1377332"/>
                </a:cubicBezTo>
                <a:close/>
                <a:moveTo>
                  <a:pt x="44605" y="1377332"/>
                </a:moveTo>
                <a:cubicBezTo>
                  <a:pt x="69240" y="1377332"/>
                  <a:pt x="89210" y="1397302"/>
                  <a:pt x="89210" y="1421937"/>
                </a:cubicBezTo>
                <a:cubicBezTo>
                  <a:pt x="89210" y="1446572"/>
                  <a:pt x="69240" y="1466542"/>
                  <a:pt x="44605" y="1466542"/>
                </a:cubicBezTo>
                <a:cubicBezTo>
                  <a:pt x="19970" y="1466542"/>
                  <a:pt x="0" y="1446572"/>
                  <a:pt x="0" y="1421937"/>
                </a:cubicBezTo>
                <a:cubicBezTo>
                  <a:pt x="0" y="1397302"/>
                  <a:pt x="19970" y="1377332"/>
                  <a:pt x="44605" y="1377332"/>
                </a:cubicBezTo>
                <a:close/>
                <a:moveTo>
                  <a:pt x="2941191" y="1038319"/>
                </a:moveTo>
                <a:cubicBezTo>
                  <a:pt x="2965826" y="1038319"/>
                  <a:pt x="2985796" y="1058289"/>
                  <a:pt x="2985796" y="1082924"/>
                </a:cubicBezTo>
                <a:cubicBezTo>
                  <a:pt x="2985796" y="1107559"/>
                  <a:pt x="2965826" y="1127529"/>
                  <a:pt x="2941191" y="1127529"/>
                </a:cubicBezTo>
                <a:cubicBezTo>
                  <a:pt x="2916556" y="1127529"/>
                  <a:pt x="2896586" y="1107559"/>
                  <a:pt x="2896586" y="1082924"/>
                </a:cubicBezTo>
                <a:cubicBezTo>
                  <a:pt x="2896586" y="1058289"/>
                  <a:pt x="2916556" y="1038319"/>
                  <a:pt x="2941191" y="1038319"/>
                </a:cubicBezTo>
                <a:close/>
                <a:moveTo>
                  <a:pt x="2619348" y="1038319"/>
                </a:moveTo>
                <a:cubicBezTo>
                  <a:pt x="2643983" y="1038319"/>
                  <a:pt x="2663953" y="1058289"/>
                  <a:pt x="2663953" y="1082924"/>
                </a:cubicBezTo>
                <a:cubicBezTo>
                  <a:pt x="2663953" y="1107559"/>
                  <a:pt x="2643983" y="1127529"/>
                  <a:pt x="2619348" y="1127529"/>
                </a:cubicBezTo>
                <a:cubicBezTo>
                  <a:pt x="2594713" y="1127529"/>
                  <a:pt x="2574743" y="1107559"/>
                  <a:pt x="2574743" y="1082924"/>
                </a:cubicBezTo>
                <a:cubicBezTo>
                  <a:pt x="2574743" y="1058289"/>
                  <a:pt x="2594713" y="1038319"/>
                  <a:pt x="2619348" y="1038319"/>
                </a:cubicBezTo>
                <a:close/>
                <a:moveTo>
                  <a:pt x="2297505" y="1038319"/>
                </a:moveTo>
                <a:cubicBezTo>
                  <a:pt x="2322140" y="1038319"/>
                  <a:pt x="2342110" y="1058289"/>
                  <a:pt x="2342110" y="1082924"/>
                </a:cubicBezTo>
                <a:cubicBezTo>
                  <a:pt x="2342110" y="1107559"/>
                  <a:pt x="2322140" y="1127529"/>
                  <a:pt x="2297505" y="1127529"/>
                </a:cubicBezTo>
                <a:cubicBezTo>
                  <a:pt x="2272870" y="1127529"/>
                  <a:pt x="2252900" y="1107559"/>
                  <a:pt x="2252900" y="1082924"/>
                </a:cubicBezTo>
                <a:cubicBezTo>
                  <a:pt x="2252900" y="1058289"/>
                  <a:pt x="2272870" y="1038319"/>
                  <a:pt x="2297505" y="1038319"/>
                </a:cubicBezTo>
                <a:close/>
                <a:moveTo>
                  <a:pt x="1975662" y="1038319"/>
                </a:moveTo>
                <a:cubicBezTo>
                  <a:pt x="2000297" y="1038319"/>
                  <a:pt x="2020267" y="1058289"/>
                  <a:pt x="2020267" y="1082924"/>
                </a:cubicBezTo>
                <a:cubicBezTo>
                  <a:pt x="2020267" y="1107559"/>
                  <a:pt x="2000297" y="1127529"/>
                  <a:pt x="1975662" y="1127529"/>
                </a:cubicBezTo>
                <a:cubicBezTo>
                  <a:pt x="1951027" y="1127529"/>
                  <a:pt x="1931057" y="1107559"/>
                  <a:pt x="1931057" y="1082924"/>
                </a:cubicBezTo>
                <a:cubicBezTo>
                  <a:pt x="1931057" y="1058289"/>
                  <a:pt x="1951027" y="1038319"/>
                  <a:pt x="1975662" y="1038319"/>
                </a:cubicBezTo>
                <a:close/>
                <a:moveTo>
                  <a:pt x="1653819" y="1038319"/>
                </a:moveTo>
                <a:cubicBezTo>
                  <a:pt x="1678454" y="1038319"/>
                  <a:pt x="1698424" y="1058289"/>
                  <a:pt x="1698424" y="1082924"/>
                </a:cubicBezTo>
                <a:cubicBezTo>
                  <a:pt x="1698424" y="1107559"/>
                  <a:pt x="1678454" y="1127529"/>
                  <a:pt x="1653819" y="1127529"/>
                </a:cubicBezTo>
                <a:cubicBezTo>
                  <a:pt x="1629184" y="1127529"/>
                  <a:pt x="1609214" y="1107559"/>
                  <a:pt x="1609214" y="1082924"/>
                </a:cubicBezTo>
                <a:cubicBezTo>
                  <a:pt x="1609214" y="1058289"/>
                  <a:pt x="1629184" y="1038319"/>
                  <a:pt x="1653819" y="1038319"/>
                </a:cubicBezTo>
                <a:close/>
                <a:moveTo>
                  <a:pt x="1331977" y="1038319"/>
                </a:moveTo>
                <a:cubicBezTo>
                  <a:pt x="1356612" y="1038319"/>
                  <a:pt x="1376582" y="1058289"/>
                  <a:pt x="1376582" y="1082924"/>
                </a:cubicBezTo>
                <a:cubicBezTo>
                  <a:pt x="1376582" y="1107559"/>
                  <a:pt x="1356612" y="1127529"/>
                  <a:pt x="1331977" y="1127529"/>
                </a:cubicBezTo>
                <a:cubicBezTo>
                  <a:pt x="1307342" y="1127529"/>
                  <a:pt x="1287372" y="1107559"/>
                  <a:pt x="1287372" y="1082924"/>
                </a:cubicBezTo>
                <a:cubicBezTo>
                  <a:pt x="1287372" y="1058289"/>
                  <a:pt x="1307342" y="1038319"/>
                  <a:pt x="1331977" y="1038319"/>
                </a:cubicBezTo>
                <a:close/>
                <a:moveTo>
                  <a:pt x="1010134" y="1038319"/>
                </a:moveTo>
                <a:cubicBezTo>
                  <a:pt x="1034769" y="1038319"/>
                  <a:pt x="1054739" y="1058289"/>
                  <a:pt x="1054739" y="1082924"/>
                </a:cubicBezTo>
                <a:cubicBezTo>
                  <a:pt x="1054739" y="1107559"/>
                  <a:pt x="1034769" y="1127529"/>
                  <a:pt x="1010134" y="1127529"/>
                </a:cubicBezTo>
                <a:cubicBezTo>
                  <a:pt x="985499" y="1127529"/>
                  <a:pt x="965529" y="1107559"/>
                  <a:pt x="965529" y="1082924"/>
                </a:cubicBezTo>
                <a:cubicBezTo>
                  <a:pt x="965529" y="1058289"/>
                  <a:pt x="985499" y="1038319"/>
                  <a:pt x="1010134" y="1038319"/>
                </a:cubicBezTo>
                <a:close/>
                <a:moveTo>
                  <a:pt x="688291" y="1038319"/>
                </a:moveTo>
                <a:cubicBezTo>
                  <a:pt x="712926" y="1038319"/>
                  <a:pt x="732896" y="1058289"/>
                  <a:pt x="732896" y="1082924"/>
                </a:cubicBezTo>
                <a:cubicBezTo>
                  <a:pt x="732896" y="1107559"/>
                  <a:pt x="712926" y="1127529"/>
                  <a:pt x="688291" y="1127529"/>
                </a:cubicBezTo>
                <a:cubicBezTo>
                  <a:pt x="663656" y="1127529"/>
                  <a:pt x="643686" y="1107559"/>
                  <a:pt x="643686" y="1082924"/>
                </a:cubicBezTo>
                <a:cubicBezTo>
                  <a:pt x="643686" y="1058289"/>
                  <a:pt x="663656" y="1038319"/>
                  <a:pt x="688291" y="1038319"/>
                </a:cubicBezTo>
                <a:close/>
                <a:moveTo>
                  <a:pt x="366448" y="1038319"/>
                </a:moveTo>
                <a:cubicBezTo>
                  <a:pt x="391083" y="1038319"/>
                  <a:pt x="411053" y="1058289"/>
                  <a:pt x="411053" y="1082924"/>
                </a:cubicBezTo>
                <a:cubicBezTo>
                  <a:pt x="411053" y="1107559"/>
                  <a:pt x="391083" y="1127529"/>
                  <a:pt x="366448" y="1127529"/>
                </a:cubicBezTo>
                <a:cubicBezTo>
                  <a:pt x="341813" y="1127529"/>
                  <a:pt x="321843" y="1107559"/>
                  <a:pt x="321843" y="1082924"/>
                </a:cubicBezTo>
                <a:cubicBezTo>
                  <a:pt x="321843" y="1058289"/>
                  <a:pt x="341813" y="1038319"/>
                  <a:pt x="366448" y="1038319"/>
                </a:cubicBezTo>
                <a:close/>
                <a:moveTo>
                  <a:pt x="44605" y="1038319"/>
                </a:moveTo>
                <a:cubicBezTo>
                  <a:pt x="69240" y="1038319"/>
                  <a:pt x="89210" y="1058289"/>
                  <a:pt x="89210" y="1082924"/>
                </a:cubicBezTo>
                <a:cubicBezTo>
                  <a:pt x="89210" y="1107559"/>
                  <a:pt x="69240" y="1127529"/>
                  <a:pt x="44605" y="1127529"/>
                </a:cubicBezTo>
                <a:cubicBezTo>
                  <a:pt x="19970" y="1127529"/>
                  <a:pt x="0" y="1107559"/>
                  <a:pt x="0" y="1082924"/>
                </a:cubicBezTo>
                <a:cubicBezTo>
                  <a:pt x="0" y="1058289"/>
                  <a:pt x="19970" y="1038319"/>
                  <a:pt x="44605" y="1038319"/>
                </a:cubicBezTo>
                <a:close/>
                <a:moveTo>
                  <a:pt x="2941191" y="688666"/>
                </a:moveTo>
                <a:cubicBezTo>
                  <a:pt x="2965826" y="688666"/>
                  <a:pt x="2985796" y="708636"/>
                  <a:pt x="2985796" y="733271"/>
                </a:cubicBezTo>
                <a:cubicBezTo>
                  <a:pt x="2985796" y="757906"/>
                  <a:pt x="2965826" y="777876"/>
                  <a:pt x="2941191" y="777876"/>
                </a:cubicBezTo>
                <a:cubicBezTo>
                  <a:pt x="2916556" y="777876"/>
                  <a:pt x="2896586" y="757906"/>
                  <a:pt x="2896586" y="733271"/>
                </a:cubicBezTo>
                <a:cubicBezTo>
                  <a:pt x="2896586" y="708636"/>
                  <a:pt x="2916556" y="688666"/>
                  <a:pt x="2941191" y="688666"/>
                </a:cubicBezTo>
                <a:close/>
                <a:moveTo>
                  <a:pt x="2619348" y="688666"/>
                </a:moveTo>
                <a:cubicBezTo>
                  <a:pt x="2643983" y="688666"/>
                  <a:pt x="2663953" y="708636"/>
                  <a:pt x="2663953" y="733271"/>
                </a:cubicBezTo>
                <a:cubicBezTo>
                  <a:pt x="2663953" y="757906"/>
                  <a:pt x="2643983" y="777876"/>
                  <a:pt x="2619348" y="777876"/>
                </a:cubicBezTo>
                <a:cubicBezTo>
                  <a:pt x="2594713" y="777876"/>
                  <a:pt x="2574743" y="757906"/>
                  <a:pt x="2574743" y="733271"/>
                </a:cubicBezTo>
                <a:cubicBezTo>
                  <a:pt x="2574743" y="708636"/>
                  <a:pt x="2594713" y="688666"/>
                  <a:pt x="2619348" y="688666"/>
                </a:cubicBezTo>
                <a:close/>
                <a:moveTo>
                  <a:pt x="2297505" y="688666"/>
                </a:moveTo>
                <a:cubicBezTo>
                  <a:pt x="2322140" y="688666"/>
                  <a:pt x="2342110" y="708636"/>
                  <a:pt x="2342110" y="733271"/>
                </a:cubicBezTo>
                <a:cubicBezTo>
                  <a:pt x="2342110" y="757906"/>
                  <a:pt x="2322140" y="777876"/>
                  <a:pt x="2297505" y="777876"/>
                </a:cubicBezTo>
                <a:cubicBezTo>
                  <a:pt x="2272870" y="777876"/>
                  <a:pt x="2252900" y="757906"/>
                  <a:pt x="2252900" y="733271"/>
                </a:cubicBezTo>
                <a:cubicBezTo>
                  <a:pt x="2252900" y="708636"/>
                  <a:pt x="2272870" y="688666"/>
                  <a:pt x="2297505" y="688666"/>
                </a:cubicBezTo>
                <a:close/>
                <a:moveTo>
                  <a:pt x="1975662" y="688666"/>
                </a:moveTo>
                <a:cubicBezTo>
                  <a:pt x="2000297" y="688666"/>
                  <a:pt x="2020267" y="708636"/>
                  <a:pt x="2020267" y="733271"/>
                </a:cubicBezTo>
                <a:cubicBezTo>
                  <a:pt x="2020267" y="757906"/>
                  <a:pt x="2000297" y="777876"/>
                  <a:pt x="1975662" y="777876"/>
                </a:cubicBezTo>
                <a:cubicBezTo>
                  <a:pt x="1951027" y="777876"/>
                  <a:pt x="1931057" y="757906"/>
                  <a:pt x="1931057" y="733271"/>
                </a:cubicBezTo>
                <a:cubicBezTo>
                  <a:pt x="1931057" y="708636"/>
                  <a:pt x="1951027" y="688666"/>
                  <a:pt x="1975662" y="688666"/>
                </a:cubicBezTo>
                <a:close/>
                <a:moveTo>
                  <a:pt x="1653819" y="688666"/>
                </a:moveTo>
                <a:cubicBezTo>
                  <a:pt x="1678454" y="688666"/>
                  <a:pt x="1698424" y="708636"/>
                  <a:pt x="1698424" y="733271"/>
                </a:cubicBezTo>
                <a:cubicBezTo>
                  <a:pt x="1698424" y="757906"/>
                  <a:pt x="1678454" y="777876"/>
                  <a:pt x="1653819" y="777876"/>
                </a:cubicBezTo>
                <a:cubicBezTo>
                  <a:pt x="1629184" y="777876"/>
                  <a:pt x="1609214" y="757906"/>
                  <a:pt x="1609214" y="733271"/>
                </a:cubicBezTo>
                <a:cubicBezTo>
                  <a:pt x="1609214" y="708636"/>
                  <a:pt x="1629184" y="688666"/>
                  <a:pt x="1653819" y="688666"/>
                </a:cubicBezTo>
                <a:close/>
                <a:moveTo>
                  <a:pt x="1331977" y="688666"/>
                </a:moveTo>
                <a:cubicBezTo>
                  <a:pt x="1356612" y="688666"/>
                  <a:pt x="1376582" y="708636"/>
                  <a:pt x="1376582" y="733271"/>
                </a:cubicBezTo>
                <a:cubicBezTo>
                  <a:pt x="1376582" y="757906"/>
                  <a:pt x="1356612" y="777876"/>
                  <a:pt x="1331977" y="777876"/>
                </a:cubicBezTo>
                <a:cubicBezTo>
                  <a:pt x="1307342" y="777876"/>
                  <a:pt x="1287372" y="757906"/>
                  <a:pt x="1287372" y="733271"/>
                </a:cubicBezTo>
                <a:cubicBezTo>
                  <a:pt x="1287372" y="708636"/>
                  <a:pt x="1307342" y="688666"/>
                  <a:pt x="1331977" y="688666"/>
                </a:cubicBezTo>
                <a:close/>
                <a:moveTo>
                  <a:pt x="1010134" y="688666"/>
                </a:moveTo>
                <a:cubicBezTo>
                  <a:pt x="1034769" y="688666"/>
                  <a:pt x="1054739" y="708636"/>
                  <a:pt x="1054739" y="733271"/>
                </a:cubicBezTo>
                <a:cubicBezTo>
                  <a:pt x="1054739" y="757906"/>
                  <a:pt x="1034769" y="777876"/>
                  <a:pt x="1010134" y="777876"/>
                </a:cubicBezTo>
                <a:cubicBezTo>
                  <a:pt x="985499" y="777876"/>
                  <a:pt x="965529" y="757906"/>
                  <a:pt x="965529" y="733271"/>
                </a:cubicBezTo>
                <a:cubicBezTo>
                  <a:pt x="965529" y="708636"/>
                  <a:pt x="985499" y="688666"/>
                  <a:pt x="1010134" y="688666"/>
                </a:cubicBezTo>
                <a:close/>
                <a:moveTo>
                  <a:pt x="688291" y="688666"/>
                </a:moveTo>
                <a:cubicBezTo>
                  <a:pt x="712926" y="688666"/>
                  <a:pt x="732896" y="708636"/>
                  <a:pt x="732896" y="733271"/>
                </a:cubicBezTo>
                <a:cubicBezTo>
                  <a:pt x="732896" y="757906"/>
                  <a:pt x="712926" y="777876"/>
                  <a:pt x="688291" y="777876"/>
                </a:cubicBezTo>
                <a:cubicBezTo>
                  <a:pt x="663656" y="777876"/>
                  <a:pt x="643686" y="757906"/>
                  <a:pt x="643686" y="733271"/>
                </a:cubicBezTo>
                <a:cubicBezTo>
                  <a:pt x="643686" y="708636"/>
                  <a:pt x="663656" y="688666"/>
                  <a:pt x="688291" y="688666"/>
                </a:cubicBezTo>
                <a:close/>
                <a:moveTo>
                  <a:pt x="366448" y="688666"/>
                </a:moveTo>
                <a:cubicBezTo>
                  <a:pt x="391083" y="688666"/>
                  <a:pt x="411053" y="708636"/>
                  <a:pt x="411053" y="733271"/>
                </a:cubicBezTo>
                <a:cubicBezTo>
                  <a:pt x="411053" y="757906"/>
                  <a:pt x="391083" y="777876"/>
                  <a:pt x="366448" y="777876"/>
                </a:cubicBezTo>
                <a:cubicBezTo>
                  <a:pt x="341813" y="777876"/>
                  <a:pt x="321843" y="757906"/>
                  <a:pt x="321843" y="733271"/>
                </a:cubicBezTo>
                <a:cubicBezTo>
                  <a:pt x="321843" y="708636"/>
                  <a:pt x="341813" y="688666"/>
                  <a:pt x="366448" y="688666"/>
                </a:cubicBezTo>
                <a:close/>
                <a:moveTo>
                  <a:pt x="44605" y="688666"/>
                </a:moveTo>
                <a:cubicBezTo>
                  <a:pt x="69240" y="688666"/>
                  <a:pt x="89210" y="708636"/>
                  <a:pt x="89210" y="733271"/>
                </a:cubicBezTo>
                <a:cubicBezTo>
                  <a:pt x="89210" y="757906"/>
                  <a:pt x="69240" y="777876"/>
                  <a:pt x="44605" y="777876"/>
                </a:cubicBezTo>
                <a:cubicBezTo>
                  <a:pt x="19970" y="777876"/>
                  <a:pt x="0" y="757906"/>
                  <a:pt x="0" y="733271"/>
                </a:cubicBezTo>
                <a:cubicBezTo>
                  <a:pt x="0" y="708636"/>
                  <a:pt x="19970" y="688666"/>
                  <a:pt x="44605" y="688666"/>
                </a:cubicBezTo>
                <a:close/>
                <a:moveTo>
                  <a:pt x="2941191" y="339013"/>
                </a:moveTo>
                <a:cubicBezTo>
                  <a:pt x="2965826" y="339013"/>
                  <a:pt x="2985796" y="358983"/>
                  <a:pt x="2985796" y="383618"/>
                </a:cubicBezTo>
                <a:cubicBezTo>
                  <a:pt x="2985796" y="408253"/>
                  <a:pt x="2965826" y="428223"/>
                  <a:pt x="2941191" y="428223"/>
                </a:cubicBezTo>
                <a:cubicBezTo>
                  <a:pt x="2916556" y="428223"/>
                  <a:pt x="2896586" y="408253"/>
                  <a:pt x="2896586" y="383618"/>
                </a:cubicBezTo>
                <a:cubicBezTo>
                  <a:pt x="2896586" y="358983"/>
                  <a:pt x="2916556" y="339013"/>
                  <a:pt x="2941191" y="339013"/>
                </a:cubicBezTo>
                <a:close/>
                <a:moveTo>
                  <a:pt x="2619348" y="339013"/>
                </a:moveTo>
                <a:cubicBezTo>
                  <a:pt x="2643983" y="339013"/>
                  <a:pt x="2663953" y="358983"/>
                  <a:pt x="2663953" y="383618"/>
                </a:cubicBezTo>
                <a:cubicBezTo>
                  <a:pt x="2663953" y="408253"/>
                  <a:pt x="2643983" y="428223"/>
                  <a:pt x="2619348" y="428223"/>
                </a:cubicBezTo>
                <a:cubicBezTo>
                  <a:pt x="2594713" y="428223"/>
                  <a:pt x="2574743" y="408253"/>
                  <a:pt x="2574743" y="383618"/>
                </a:cubicBezTo>
                <a:cubicBezTo>
                  <a:pt x="2574743" y="358983"/>
                  <a:pt x="2594713" y="339013"/>
                  <a:pt x="2619348" y="339013"/>
                </a:cubicBezTo>
                <a:close/>
                <a:moveTo>
                  <a:pt x="2297505" y="339013"/>
                </a:moveTo>
                <a:cubicBezTo>
                  <a:pt x="2322140" y="339013"/>
                  <a:pt x="2342110" y="358983"/>
                  <a:pt x="2342110" y="383618"/>
                </a:cubicBezTo>
                <a:cubicBezTo>
                  <a:pt x="2342110" y="408253"/>
                  <a:pt x="2322140" y="428223"/>
                  <a:pt x="2297505" y="428223"/>
                </a:cubicBezTo>
                <a:cubicBezTo>
                  <a:pt x="2272870" y="428223"/>
                  <a:pt x="2252900" y="408253"/>
                  <a:pt x="2252900" y="383618"/>
                </a:cubicBezTo>
                <a:cubicBezTo>
                  <a:pt x="2252900" y="358983"/>
                  <a:pt x="2272870" y="339013"/>
                  <a:pt x="2297505" y="339013"/>
                </a:cubicBezTo>
                <a:close/>
                <a:moveTo>
                  <a:pt x="1975662" y="339013"/>
                </a:moveTo>
                <a:cubicBezTo>
                  <a:pt x="2000297" y="339013"/>
                  <a:pt x="2020267" y="358983"/>
                  <a:pt x="2020267" y="383618"/>
                </a:cubicBezTo>
                <a:cubicBezTo>
                  <a:pt x="2020267" y="408253"/>
                  <a:pt x="2000297" y="428223"/>
                  <a:pt x="1975662" y="428223"/>
                </a:cubicBezTo>
                <a:cubicBezTo>
                  <a:pt x="1951027" y="428223"/>
                  <a:pt x="1931057" y="408253"/>
                  <a:pt x="1931057" y="383618"/>
                </a:cubicBezTo>
                <a:cubicBezTo>
                  <a:pt x="1931057" y="358983"/>
                  <a:pt x="1951027" y="339013"/>
                  <a:pt x="1975662" y="339013"/>
                </a:cubicBezTo>
                <a:close/>
                <a:moveTo>
                  <a:pt x="1653819" y="339013"/>
                </a:moveTo>
                <a:cubicBezTo>
                  <a:pt x="1678454" y="339013"/>
                  <a:pt x="1698424" y="358983"/>
                  <a:pt x="1698424" y="383618"/>
                </a:cubicBezTo>
                <a:cubicBezTo>
                  <a:pt x="1698424" y="408253"/>
                  <a:pt x="1678454" y="428223"/>
                  <a:pt x="1653819" y="428223"/>
                </a:cubicBezTo>
                <a:cubicBezTo>
                  <a:pt x="1629184" y="428223"/>
                  <a:pt x="1609214" y="408253"/>
                  <a:pt x="1609214" y="383618"/>
                </a:cubicBezTo>
                <a:cubicBezTo>
                  <a:pt x="1609214" y="358983"/>
                  <a:pt x="1629184" y="339013"/>
                  <a:pt x="1653819" y="339013"/>
                </a:cubicBezTo>
                <a:close/>
                <a:moveTo>
                  <a:pt x="1331977" y="339013"/>
                </a:moveTo>
                <a:cubicBezTo>
                  <a:pt x="1356612" y="339013"/>
                  <a:pt x="1376582" y="358983"/>
                  <a:pt x="1376582" y="383618"/>
                </a:cubicBezTo>
                <a:cubicBezTo>
                  <a:pt x="1376582" y="408253"/>
                  <a:pt x="1356612" y="428223"/>
                  <a:pt x="1331977" y="428223"/>
                </a:cubicBezTo>
                <a:cubicBezTo>
                  <a:pt x="1307342" y="428223"/>
                  <a:pt x="1287372" y="408253"/>
                  <a:pt x="1287372" y="383618"/>
                </a:cubicBezTo>
                <a:cubicBezTo>
                  <a:pt x="1287372" y="358983"/>
                  <a:pt x="1307342" y="339013"/>
                  <a:pt x="1331977" y="339013"/>
                </a:cubicBezTo>
                <a:close/>
                <a:moveTo>
                  <a:pt x="1010134" y="339013"/>
                </a:moveTo>
                <a:cubicBezTo>
                  <a:pt x="1034769" y="339013"/>
                  <a:pt x="1054739" y="358983"/>
                  <a:pt x="1054739" y="383618"/>
                </a:cubicBezTo>
                <a:cubicBezTo>
                  <a:pt x="1054739" y="408253"/>
                  <a:pt x="1034769" y="428223"/>
                  <a:pt x="1010134" y="428223"/>
                </a:cubicBezTo>
                <a:cubicBezTo>
                  <a:pt x="985499" y="428223"/>
                  <a:pt x="965529" y="408253"/>
                  <a:pt x="965529" y="383618"/>
                </a:cubicBezTo>
                <a:cubicBezTo>
                  <a:pt x="965529" y="358983"/>
                  <a:pt x="985499" y="339013"/>
                  <a:pt x="1010134" y="339013"/>
                </a:cubicBezTo>
                <a:close/>
                <a:moveTo>
                  <a:pt x="688291" y="339013"/>
                </a:moveTo>
                <a:cubicBezTo>
                  <a:pt x="712926" y="339013"/>
                  <a:pt x="732896" y="358983"/>
                  <a:pt x="732896" y="383618"/>
                </a:cubicBezTo>
                <a:cubicBezTo>
                  <a:pt x="732896" y="408253"/>
                  <a:pt x="712926" y="428223"/>
                  <a:pt x="688291" y="428223"/>
                </a:cubicBezTo>
                <a:cubicBezTo>
                  <a:pt x="663656" y="428223"/>
                  <a:pt x="643686" y="408253"/>
                  <a:pt x="643686" y="383618"/>
                </a:cubicBezTo>
                <a:cubicBezTo>
                  <a:pt x="643686" y="358983"/>
                  <a:pt x="663656" y="339013"/>
                  <a:pt x="688291" y="339013"/>
                </a:cubicBezTo>
                <a:close/>
                <a:moveTo>
                  <a:pt x="366448" y="339013"/>
                </a:moveTo>
                <a:cubicBezTo>
                  <a:pt x="391083" y="339013"/>
                  <a:pt x="411053" y="358983"/>
                  <a:pt x="411053" y="383618"/>
                </a:cubicBezTo>
                <a:cubicBezTo>
                  <a:pt x="411053" y="408253"/>
                  <a:pt x="391083" y="428223"/>
                  <a:pt x="366448" y="428223"/>
                </a:cubicBezTo>
                <a:cubicBezTo>
                  <a:pt x="341813" y="428223"/>
                  <a:pt x="321843" y="408253"/>
                  <a:pt x="321843" y="383618"/>
                </a:cubicBezTo>
                <a:cubicBezTo>
                  <a:pt x="321843" y="358983"/>
                  <a:pt x="341813" y="339013"/>
                  <a:pt x="366448" y="339013"/>
                </a:cubicBezTo>
                <a:close/>
                <a:moveTo>
                  <a:pt x="44605" y="339013"/>
                </a:moveTo>
                <a:cubicBezTo>
                  <a:pt x="69240" y="339013"/>
                  <a:pt x="89210" y="358983"/>
                  <a:pt x="89210" y="383618"/>
                </a:cubicBezTo>
                <a:cubicBezTo>
                  <a:pt x="89210" y="408253"/>
                  <a:pt x="69240" y="428223"/>
                  <a:pt x="44605" y="428223"/>
                </a:cubicBezTo>
                <a:cubicBezTo>
                  <a:pt x="19970" y="428223"/>
                  <a:pt x="0" y="408253"/>
                  <a:pt x="0" y="383618"/>
                </a:cubicBezTo>
                <a:cubicBezTo>
                  <a:pt x="0" y="358983"/>
                  <a:pt x="19970" y="339013"/>
                  <a:pt x="44605" y="339013"/>
                </a:cubicBezTo>
                <a:close/>
                <a:moveTo>
                  <a:pt x="2941191" y="0"/>
                </a:moveTo>
                <a:cubicBezTo>
                  <a:pt x="2965826" y="0"/>
                  <a:pt x="2985796" y="19970"/>
                  <a:pt x="2985796" y="44605"/>
                </a:cubicBezTo>
                <a:cubicBezTo>
                  <a:pt x="2985796" y="69240"/>
                  <a:pt x="2965826" y="89210"/>
                  <a:pt x="2941191" y="89210"/>
                </a:cubicBezTo>
                <a:cubicBezTo>
                  <a:pt x="2916556" y="89210"/>
                  <a:pt x="2896586" y="69240"/>
                  <a:pt x="2896586" y="44605"/>
                </a:cubicBezTo>
                <a:cubicBezTo>
                  <a:pt x="2896586" y="19970"/>
                  <a:pt x="2916556" y="0"/>
                  <a:pt x="2941191" y="0"/>
                </a:cubicBezTo>
                <a:close/>
                <a:moveTo>
                  <a:pt x="2619348" y="0"/>
                </a:moveTo>
                <a:cubicBezTo>
                  <a:pt x="2643983" y="0"/>
                  <a:pt x="2663953" y="19970"/>
                  <a:pt x="2663953" y="44605"/>
                </a:cubicBezTo>
                <a:cubicBezTo>
                  <a:pt x="2663953" y="69240"/>
                  <a:pt x="2643983" y="89210"/>
                  <a:pt x="2619348" y="89210"/>
                </a:cubicBezTo>
                <a:cubicBezTo>
                  <a:pt x="2594713" y="89210"/>
                  <a:pt x="2574743" y="69240"/>
                  <a:pt x="2574743" y="44605"/>
                </a:cubicBezTo>
                <a:cubicBezTo>
                  <a:pt x="2574743" y="19970"/>
                  <a:pt x="2594713" y="0"/>
                  <a:pt x="2619348" y="0"/>
                </a:cubicBezTo>
                <a:close/>
                <a:moveTo>
                  <a:pt x="2297505" y="0"/>
                </a:moveTo>
                <a:cubicBezTo>
                  <a:pt x="2322140" y="0"/>
                  <a:pt x="2342110" y="19970"/>
                  <a:pt x="2342110" y="44605"/>
                </a:cubicBezTo>
                <a:cubicBezTo>
                  <a:pt x="2342110" y="69240"/>
                  <a:pt x="2322140" y="89210"/>
                  <a:pt x="2297505" y="89210"/>
                </a:cubicBezTo>
                <a:cubicBezTo>
                  <a:pt x="2272870" y="89210"/>
                  <a:pt x="2252900" y="69240"/>
                  <a:pt x="2252900" y="44605"/>
                </a:cubicBezTo>
                <a:cubicBezTo>
                  <a:pt x="2252900" y="19970"/>
                  <a:pt x="2272870" y="0"/>
                  <a:pt x="2297505" y="0"/>
                </a:cubicBezTo>
                <a:close/>
                <a:moveTo>
                  <a:pt x="1975662" y="0"/>
                </a:moveTo>
                <a:cubicBezTo>
                  <a:pt x="2000297" y="0"/>
                  <a:pt x="2020267" y="19970"/>
                  <a:pt x="2020267" y="44605"/>
                </a:cubicBezTo>
                <a:cubicBezTo>
                  <a:pt x="2020267" y="69240"/>
                  <a:pt x="2000297" y="89210"/>
                  <a:pt x="1975662" y="89210"/>
                </a:cubicBezTo>
                <a:cubicBezTo>
                  <a:pt x="1951027" y="89210"/>
                  <a:pt x="1931057" y="69240"/>
                  <a:pt x="1931057" y="44605"/>
                </a:cubicBezTo>
                <a:cubicBezTo>
                  <a:pt x="1931057" y="19970"/>
                  <a:pt x="1951027" y="0"/>
                  <a:pt x="1975662" y="0"/>
                </a:cubicBezTo>
                <a:close/>
                <a:moveTo>
                  <a:pt x="1653819" y="0"/>
                </a:moveTo>
                <a:cubicBezTo>
                  <a:pt x="1678454" y="0"/>
                  <a:pt x="1698424" y="19970"/>
                  <a:pt x="1698424" y="44605"/>
                </a:cubicBezTo>
                <a:cubicBezTo>
                  <a:pt x="1698424" y="69240"/>
                  <a:pt x="1678454" y="89210"/>
                  <a:pt x="1653819" y="89210"/>
                </a:cubicBezTo>
                <a:cubicBezTo>
                  <a:pt x="1629184" y="89210"/>
                  <a:pt x="1609214" y="69240"/>
                  <a:pt x="1609214" y="44605"/>
                </a:cubicBezTo>
                <a:cubicBezTo>
                  <a:pt x="1609214" y="19970"/>
                  <a:pt x="1629184" y="0"/>
                  <a:pt x="1653819" y="0"/>
                </a:cubicBezTo>
                <a:close/>
                <a:moveTo>
                  <a:pt x="1331977" y="0"/>
                </a:moveTo>
                <a:cubicBezTo>
                  <a:pt x="1356612" y="0"/>
                  <a:pt x="1376582" y="19970"/>
                  <a:pt x="1376582" y="44605"/>
                </a:cubicBezTo>
                <a:cubicBezTo>
                  <a:pt x="1376582" y="69240"/>
                  <a:pt x="1356612" y="89210"/>
                  <a:pt x="1331977" y="89210"/>
                </a:cubicBezTo>
                <a:cubicBezTo>
                  <a:pt x="1307342" y="89210"/>
                  <a:pt x="1287372" y="69240"/>
                  <a:pt x="1287372" y="44605"/>
                </a:cubicBezTo>
                <a:cubicBezTo>
                  <a:pt x="1287372" y="19970"/>
                  <a:pt x="1307342" y="0"/>
                  <a:pt x="1331977" y="0"/>
                </a:cubicBezTo>
                <a:close/>
                <a:moveTo>
                  <a:pt x="1010134" y="0"/>
                </a:moveTo>
                <a:cubicBezTo>
                  <a:pt x="1034769" y="0"/>
                  <a:pt x="1054739" y="19970"/>
                  <a:pt x="1054739" y="44605"/>
                </a:cubicBezTo>
                <a:cubicBezTo>
                  <a:pt x="1054739" y="69240"/>
                  <a:pt x="1034769" y="89210"/>
                  <a:pt x="1010134" y="89210"/>
                </a:cubicBezTo>
                <a:cubicBezTo>
                  <a:pt x="985499" y="89210"/>
                  <a:pt x="965529" y="69240"/>
                  <a:pt x="965529" y="44605"/>
                </a:cubicBezTo>
                <a:cubicBezTo>
                  <a:pt x="965529" y="19970"/>
                  <a:pt x="985499" y="0"/>
                  <a:pt x="1010134" y="0"/>
                </a:cubicBezTo>
                <a:close/>
                <a:moveTo>
                  <a:pt x="688291" y="0"/>
                </a:moveTo>
                <a:cubicBezTo>
                  <a:pt x="712926" y="0"/>
                  <a:pt x="732896" y="19970"/>
                  <a:pt x="732896" y="44605"/>
                </a:cubicBezTo>
                <a:cubicBezTo>
                  <a:pt x="732896" y="69240"/>
                  <a:pt x="712926" y="89210"/>
                  <a:pt x="688291" y="89210"/>
                </a:cubicBezTo>
                <a:cubicBezTo>
                  <a:pt x="663656" y="89210"/>
                  <a:pt x="643686" y="69240"/>
                  <a:pt x="643686" y="44605"/>
                </a:cubicBezTo>
                <a:cubicBezTo>
                  <a:pt x="643686" y="19970"/>
                  <a:pt x="663656" y="0"/>
                  <a:pt x="688291" y="0"/>
                </a:cubicBezTo>
                <a:close/>
                <a:moveTo>
                  <a:pt x="366448" y="0"/>
                </a:moveTo>
                <a:cubicBezTo>
                  <a:pt x="391083" y="0"/>
                  <a:pt x="411053" y="19970"/>
                  <a:pt x="411053" y="44605"/>
                </a:cubicBezTo>
                <a:cubicBezTo>
                  <a:pt x="411053" y="69240"/>
                  <a:pt x="391083" y="89210"/>
                  <a:pt x="366448" y="89210"/>
                </a:cubicBezTo>
                <a:cubicBezTo>
                  <a:pt x="341813" y="89210"/>
                  <a:pt x="321843" y="69240"/>
                  <a:pt x="321843" y="44605"/>
                </a:cubicBezTo>
                <a:cubicBezTo>
                  <a:pt x="321843" y="19970"/>
                  <a:pt x="341813" y="0"/>
                  <a:pt x="366448" y="0"/>
                </a:cubicBezTo>
                <a:close/>
                <a:moveTo>
                  <a:pt x="44605" y="0"/>
                </a:moveTo>
                <a:cubicBezTo>
                  <a:pt x="69240" y="0"/>
                  <a:pt x="89210" y="19970"/>
                  <a:pt x="89210" y="44605"/>
                </a:cubicBezTo>
                <a:cubicBezTo>
                  <a:pt x="89210" y="69240"/>
                  <a:pt x="69240" y="89210"/>
                  <a:pt x="44605" y="89210"/>
                </a:cubicBezTo>
                <a:cubicBezTo>
                  <a:pt x="19970" y="89210"/>
                  <a:pt x="0" y="69240"/>
                  <a:pt x="0" y="44605"/>
                </a:cubicBezTo>
                <a:cubicBezTo>
                  <a:pt x="0" y="19970"/>
                  <a:pt x="19970" y="0"/>
                  <a:pt x="44605" y="0"/>
                </a:cubicBezTo>
                <a:close/>
              </a:path>
            </a:pathLst>
          </a:cu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1409116" y="3286165"/>
            <a:ext cx="1701035" cy="1291746"/>
            <a:chOff x="1437811" y="3727464"/>
            <a:chExt cx="1701035" cy="1291746"/>
          </a:xfrm>
        </p:grpSpPr>
        <p:sp>
          <p:nvSpPr>
            <p:cNvPr id="46" name="TextBox 45"/>
            <p:cNvSpPr txBox="1"/>
            <p:nvPr/>
          </p:nvSpPr>
          <p:spPr>
            <a:xfrm>
              <a:off x="1437811" y="4311324"/>
              <a:ext cx="17010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Montserrat" charset="0"/>
                  <a:ea typeface="Montserrat" charset="0"/>
                  <a:cs typeface="Montserrat" charset="0"/>
                </a:rPr>
                <a:t>Collaborating Business</a:t>
              </a:r>
            </a:p>
          </p:txBody>
        </p:sp>
        <p:sp>
          <p:nvSpPr>
            <p:cNvPr id="47" name="Shape 2587"/>
            <p:cNvSpPr/>
            <p:nvPr/>
          </p:nvSpPr>
          <p:spPr>
            <a:xfrm>
              <a:off x="2018680" y="3727464"/>
              <a:ext cx="485263" cy="4852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81" y="19846"/>
                  </a:moveTo>
                  <a:lnTo>
                    <a:pt x="9413" y="12882"/>
                  </a:lnTo>
                  <a:lnTo>
                    <a:pt x="19655" y="2640"/>
                  </a:lnTo>
                  <a:cubicBezTo>
                    <a:pt x="19655" y="2640"/>
                    <a:pt x="12281" y="19846"/>
                    <a:pt x="12281" y="19846"/>
                  </a:cubicBezTo>
                  <a:close/>
                  <a:moveTo>
                    <a:pt x="1755" y="9320"/>
                  </a:moveTo>
                  <a:lnTo>
                    <a:pt x="18960" y="1945"/>
                  </a:lnTo>
                  <a:lnTo>
                    <a:pt x="8719" y="12187"/>
                  </a:lnTo>
                  <a:cubicBezTo>
                    <a:pt x="8719" y="12187"/>
                    <a:pt x="1755" y="9320"/>
                    <a:pt x="1755" y="9320"/>
                  </a:cubicBezTo>
                  <a:close/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1034" y="0"/>
                    <a:pt x="20964" y="20"/>
                    <a:pt x="20900" y="52"/>
                  </a:cubicBezTo>
                  <a:lnTo>
                    <a:pt x="20898" y="48"/>
                  </a:lnTo>
                  <a:lnTo>
                    <a:pt x="302" y="8875"/>
                  </a:lnTo>
                  <a:cubicBezTo>
                    <a:pt x="301" y="8875"/>
                    <a:pt x="299" y="8876"/>
                    <a:pt x="297" y="8877"/>
                  </a:cubicBezTo>
                  <a:lnTo>
                    <a:pt x="280" y="8885"/>
                  </a:lnTo>
                  <a:lnTo>
                    <a:pt x="281" y="8887"/>
                  </a:lnTo>
                  <a:cubicBezTo>
                    <a:pt x="116" y="8967"/>
                    <a:pt x="0" y="9132"/>
                    <a:pt x="0" y="9327"/>
                  </a:cubicBezTo>
                  <a:cubicBezTo>
                    <a:pt x="0" y="9550"/>
                    <a:pt x="151" y="9731"/>
                    <a:pt x="355" y="9791"/>
                  </a:cubicBezTo>
                  <a:lnTo>
                    <a:pt x="353" y="9799"/>
                  </a:lnTo>
                  <a:lnTo>
                    <a:pt x="8462" y="13138"/>
                  </a:lnTo>
                  <a:lnTo>
                    <a:pt x="11801" y="21248"/>
                  </a:lnTo>
                  <a:lnTo>
                    <a:pt x="11809" y="21245"/>
                  </a:lnTo>
                  <a:cubicBezTo>
                    <a:pt x="11869" y="21449"/>
                    <a:pt x="12050" y="21600"/>
                    <a:pt x="12273" y="21600"/>
                  </a:cubicBezTo>
                  <a:cubicBezTo>
                    <a:pt x="12468" y="21600"/>
                    <a:pt x="12634" y="21484"/>
                    <a:pt x="12713" y="21319"/>
                  </a:cubicBezTo>
                  <a:lnTo>
                    <a:pt x="12716" y="21320"/>
                  </a:lnTo>
                  <a:lnTo>
                    <a:pt x="12723" y="21303"/>
                  </a:lnTo>
                  <a:cubicBezTo>
                    <a:pt x="12724" y="21301"/>
                    <a:pt x="12725" y="21300"/>
                    <a:pt x="12725" y="21298"/>
                  </a:cubicBezTo>
                  <a:lnTo>
                    <a:pt x="21553" y="702"/>
                  </a:lnTo>
                  <a:lnTo>
                    <a:pt x="21547" y="699"/>
                  </a:lnTo>
                  <a:cubicBezTo>
                    <a:pt x="21578" y="636"/>
                    <a:pt x="21600" y="567"/>
                    <a:pt x="21600" y="491"/>
                  </a:cubicBezTo>
                  <a:moveTo>
                    <a:pt x="7855" y="16200"/>
                  </a:moveTo>
                  <a:cubicBezTo>
                    <a:pt x="7719" y="16200"/>
                    <a:pt x="7596" y="16255"/>
                    <a:pt x="7507" y="16344"/>
                  </a:cubicBezTo>
                  <a:lnTo>
                    <a:pt x="6035" y="17817"/>
                  </a:lnTo>
                  <a:cubicBezTo>
                    <a:pt x="5946" y="17905"/>
                    <a:pt x="5891" y="18029"/>
                    <a:pt x="5891" y="18164"/>
                  </a:cubicBezTo>
                  <a:cubicBezTo>
                    <a:pt x="5891" y="18435"/>
                    <a:pt x="6111" y="18655"/>
                    <a:pt x="6382" y="18655"/>
                  </a:cubicBezTo>
                  <a:cubicBezTo>
                    <a:pt x="6517" y="18655"/>
                    <a:pt x="6640" y="18600"/>
                    <a:pt x="6729" y="18511"/>
                  </a:cubicBezTo>
                  <a:lnTo>
                    <a:pt x="8202" y="17038"/>
                  </a:lnTo>
                  <a:cubicBezTo>
                    <a:pt x="8291" y="16950"/>
                    <a:pt x="8345" y="16827"/>
                    <a:pt x="8345" y="16691"/>
                  </a:cubicBezTo>
                  <a:cubicBezTo>
                    <a:pt x="8345" y="16420"/>
                    <a:pt x="8126" y="16200"/>
                    <a:pt x="7855" y="16200"/>
                  </a:cubicBezTo>
                  <a:moveTo>
                    <a:pt x="7855" y="14237"/>
                  </a:moveTo>
                  <a:cubicBezTo>
                    <a:pt x="7855" y="13966"/>
                    <a:pt x="7635" y="13745"/>
                    <a:pt x="7364" y="13745"/>
                  </a:cubicBezTo>
                  <a:cubicBezTo>
                    <a:pt x="7228" y="13745"/>
                    <a:pt x="7105" y="13801"/>
                    <a:pt x="7017" y="13889"/>
                  </a:cubicBezTo>
                  <a:lnTo>
                    <a:pt x="2107" y="18798"/>
                  </a:lnTo>
                  <a:cubicBezTo>
                    <a:pt x="2019" y="18888"/>
                    <a:pt x="1964" y="19011"/>
                    <a:pt x="1964" y="19145"/>
                  </a:cubicBezTo>
                  <a:cubicBezTo>
                    <a:pt x="1964" y="19417"/>
                    <a:pt x="2184" y="19636"/>
                    <a:pt x="2455" y="19636"/>
                  </a:cubicBezTo>
                  <a:cubicBezTo>
                    <a:pt x="2590" y="19636"/>
                    <a:pt x="2713" y="19582"/>
                    <a:pt x="2802" y="19493"/>
                  </a:cubicBezTo>
                  <a:lnTo>
                    <a:pt x="7711" y="14583"/>
                  </a:lnTo>
                  <a:cubicBezTo>
                    <a:pt x="7800" y="14495"/>
                    <a:pt x="7855" y="14372"/>
                    <a:pt x="7855" y="14237"/>
                  </a:cubicBezTo>
                  <a:moveTo>
                    <a:pt x="4765" y="14583"/>
                  </a:moveTo>
                  <a:lnTo>
                    <a:pt x="5256" y="14093"/>
                  </a:lnTo>
                  <a:cubicBezTo>
                    <a:pt x="5345" y="14004"/>
                    <a:pt x="5400" y="13881"/>
                    <a:pt x="5400" y="13745"/>
                  </a:cubicBezTo>
                  <a:cubicBezTo>
                    <a:pt x="5400" y="13475"/>
                    <a:pt x="5180" y="13255"/>
                    <a:pt x="4909" y="13255"/>
                  </a:cubicBezTo>
                  <a:cubicBezTo>
                    <a:pt x="4774" y="13255"/>
                    <a:pt x="4651" y="13310"/>
                    <a:pt x="4562" y="13398"/>
                  </a:cubicBezTo>
                  <a:lnTo>
                    <a:pt x="4071" y="13889"/>
                  </a:lnTo>
                  <a:cubicBezTo>
                    <a:pt x="3982" y="13979"/>
                    <a:pt x="3927" y="14101"/>
                    <a:pt x="3927" y="14237"/>
                  </a:cubicBezTo>
                  <a:cubicBezTo>
                    <a:pt x="3927" y="14507"/>
                    <a:pt x="4147" y="14727"/>
                    <a:pt x="4418" y="14727"/>
                  </a:cubicBezTo>
                  <a:cubicBezTo>
                    <a:pt x="4554" y="14727"/>
                    <a:pt x="4676" y="14673"/>
                    <a:pt x="4765" y="1458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r>
                <a:rPr lang="en-US" sz="2999"/>
                <a:t> </a:t>
              </a:r>
              <a:endParaRPr sz="2999"/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6811331" y="5045962"/>
            <a:ext cx="1379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Beneficiary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9506607" y="4008524"/>
            <a:ext cx="8515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Donor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3897574" y="4478642"/>
            <a:ext cx="1586396" cy="967430"/>
            <a:chOff x="3897574" y="4478642"/>
            <a:chExt cx="1586396" cy="967430"/>
          </a:xfrm>
        </p:grpSpPr>
        <p:sp>
          <p:nvSpPr>
            <p:cNvPr id="50" name="TextBox 49"/>
            <p:cNvSpPr txBox="1"/>
            <p:nvPr/>
          </p:nvSpPr>
          <p:spPr>
            <a:xfrm>
              <a:off x="3897574" y="5045962"/>
              <a:ext cx="15863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Montserrat" charset="0"/>
                  <a:ea typeface="Montserrat" charset="0"/>
                  <a:cs typeface="Montserrat" charset="0"/>
                </a:rPr>
                <a:t>E-</a:t>
              </a:r>
              <a:r>
                <a:rPr lang="en-US" sz="2000" b="1" dirty="0" err="1">
                  <a:solidFill>
                    <a:schemeClr val="bg1"/>
                  </a:solidFill>
                  <a:latin typeface="Montserrat" charset="0"/>
                  <a:ea typeface="Montserrat" charset="0"/>
                  <a:cs typeface="Montserrat" charset="0"/>
                </a:rPr>
                <a:t>Goverment</a:t>
              </a:r>
              <a:endParaRPr lang="en-US" sz="20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58" name="Shape 2532"/>
            <p:cNvSpPr/>
            <p:nvPr/>
          </p:nvSpPr>
          <p:spPr>
            <a:xfrm>
              <a:off x="4491869" y="4478642"/>
              <a:ext cx="397799" cy="486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0" y="5891"/>
                  </a:moveTo>
                  <a:lnTo>
                    <a:pt x="14400" y="982"/>
                  </a:lnTo>
                  <a:lnTo>
                    <a:pt x="15000" y="982"/>
                  </a:lnTo>
                  <a:lnTo>
                    <a:pt x="20400" y="5891"/>
                  </a:lnTo>
                  <a:cubicBezTo>
                    <a:pt x="20400" y="5891"/>
                    <a:pt x="14400" y="5891"/>
                    <a:pt x="14400" y="5891"/>
                  </a:cubicBezTo>
                  <a:close/>
                  <a:moveTo>
                    <a:pt x="20400" y="19636"/>
                  </a:moveTo>
                  <a:cubicBezTo>
                    <a:pt x="20400" y="20179"/>
                    <a:pt x="19862" y="20618"/>
                    <a:pt x="19200" y="20618"/>
                  </a:cubicBezTo>
                  <a:lnTo>
                    <a:pt x="2400" y="20618"/>
                  </a:lnTo>
                  <a:cubicBezTo>
                    <a:pt x="1737" y="20618"/>
                    <a:pt x="1200" y="20179"/>
                    <a:pt x="1200" y="19636"/>
                  </a:cubicBezTo>
                  <a:lnTo>
                    <a:pt x="1200" y="1964"/>
                  </a:lnTo>
                  <a:cubicBezTo>
                    <a:pt x="1200" y="1422"/>
                    <a:pt x="1737" y="982"/>
                    <a:pt x="2400" y="982"/>
                  </a:cubicBezTo>
                  <a:lnTo>
                    <a:pt x="13200" y="982"/>
                  </a:lnTo>
                  <a:lnTo>
                    <a:pt x="13200" y="5891"/>
                  </a:lnTo>
                  <a:cubicBezTo>
                    <a:pt x="13200" y="6433"/>
                    <a:pt x="13738" y="6873"/>
                    <a:pt x="14400" y="6873"/>
                  </a:cubicBezTo>
                  <a:lnTo>
                    <a:pt x="20400" y="6873"/>
                  </a:lnTo>
                  <a:cubicBezTo>
                    <a:pt x="20400" y="6873"/>
                    <a:pt x="20400" y="19636"/>
                    <a:pt x="20400" y="19636"/>
                  </a:cubicBezTo>
                  <a:close/>
                  <a:moveTo>
                    <a:pt x="15600" y="0"/>
                  </a:moveTo>
                  <a:lnTo>
                    <a:pt x="2400" y="0"/>
                  </a:lnTo>
                  <a:cubicBezTo>
                    <a:pt x="1075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1075" y="21600"/>
                    <a:pt x="2400" y="21600"/>
                  </a:cubicBezTo>
                  <a:lnTo>
                    <a:pt x="19200" y="21600"/>
                  </a:lnTo>
                  <a:cubicBezTo>
                    <a:pt x="20525" y="21600"/>
                    <a:pt x="21600" y="20721"/>
                    <a:pt x="21600" y="19636"/>
                  </a:cubicBezTo>
                  <a:lnTo>
                    <a:pt x="21600" y="5400"/>
                  </a:lnTo>
                  <a:cubicBezTo>
                    <a:pt x="21600" y="5400"/>
                    <a:pt x="15600" y="0"/>
                    <a:pt x="15600" y="0"/>
                  </a:cubicBezTo>
                  <a:close/>
                  <a:moveTo>
                    <a:pt x="4800" y="8836"/>
                  </a:moveTo>
                  <a:cubicBezTo>
                    <a:pt x="4800" y="9108"/>
                    <a:pt x="5068" y="9327"/>
                    <a:pt x="5400" y="9327"/>
                  </a:cubicBezTo>
                  <a:lnTo>
                    <a:pt x="16200" y="9327"/>
                  </a:lnTo>
                  <a:cubicBezTo>
                    <a:pt x="16532" y="9327"/>
                    <a:pt x="16800" y="9108"/>
                    <a:pt x="16800" y="8836"/>
                  </a:cubicBezTo>
                  <a:cubicBezTo>
                    <a:pt x="16800" y="8566"/>
                    <a:pt x="16532" y="8345"/>
                    <a:pt x="16200" y="8345"/>
                  </a:cubicBezTo>
                  <a:lnTo>
                    <a:pt x="5400" y="8345"/>
                  </a:lnTo>
                  <a:cubicBezTo>
                    <a:pt x="5068" y="8345"/>
                    <a:pt x="4800" y="8566"/>
                    <a:pt x="4800" y="8836"/>
                  </a:cubicBezTo>
                  <a:moveTo>
                    <a:pt x="16200" y="12273"/>
                  </a:moveTo>
                  <a:lnTo>
                    <a:pt x="5400" y="12273"/>
                  </a:lnTo>
                  <a:cubicBezTo>
                    <a:pt x="5068" y="12273"/>
                    <a:pt x="4800" y="12493"/>
                    <a:pt x="4800" y="12764"/>
                  </a:cubicBezTo>
                  <a:cubicBezTo>
                    <a:pt x="4800" y="13035"/>
                    <a:pt x="5068" y="13255"/>
                    <a:pt x="5400" y="13255"/>
                  </a:cubicBezTo>
                  <a:lnTo>
                    <a:pt x="16200" y="13255"/>
                  </a:lnTo>
                  <a:cubicBezTo>
                    <a:pt x="16532" y="13255"/>
                    <a:pt x="16800" y="13035"/>
                    <a:pt x="16800" y="12764"/>
                  </a:cubicBezTo>
                  <a:cubicBezTo>
                    <a:pt x="16800" y="12493"/>
                    <a:pt x="16532" y="12273"/>
                    <a:pt x="16200" y="12273"/>
                  </a:cubicBezTo>
                  <a:moveTo>
                    <a:pt x="5400" y="5400"/>
                  </a:moveTo>
                  <a:lnTo>
                    <a:pt x="8400" y="5400"/>
                  </a:lnTo>
                  <a:cubicBezTo>
                    <a:pt x="8732" y="5400"/>
                    <a:pt x="9000" y="5181"/>
                    <a:pt x="9000" y="4909"/>
                  </a:cubicBezTo>
                  <a:cubicBezTo>
                    <a:pt x="9000" y="4638"/>
                    <a:pt x="8732" y="4418"/>
                    <a:pt x="8400" y="4418"/>
                  </a:cubicBezTo>
                  <a:lnTo>
                    <a:pt x="5400" y="4418"/>
                  </a:lnTo>
                  <a:cubicBezTo>
                    <a:pt x="5068" y="4418"/>
                    <a:pt x="4800" y="4638"/>
                    <a:pt x="4800" y="4909"/>
                  </a:cubicBezTo>
                  <a:cubicBezTo>
                    <a:pt x="4800" y="5181"/>
                    <a:pt x="5068" y="5400"/>
                    <a:pt x="5400" y="5400"/>
                  </a:cubicBezTo>
                  <a:moveTo>
                    <a:pt x="12600" y="16200"/>
                  </a:moveTo>
                  <a:lnTo>
                    <a:pt x="5400" y="16200"/>
                  </a:lnTo>
                  <a:cubicBezTo>
                    <a:pt x="5068" y="16200"/>
                    <a:pt x="4800" y="16420"/>
                    <a:pt x="4800" y="16691"/>
                  </a:cubicBezTo>
                  <a:cubicBezTo>
                    <a:pt x="4800" y="16962"/>
                    <a:pt x="5068" y="17182"/>
                    <a:pt x="5400" y="17182"/>
                  </a:cubicBezTo>
                  <a:lnTo>
                    <a:pt x="12600" y="17182"/>
                  </a:lnTo>
                  <a:cubicBezTo>
                    <a:pt x="12932" y="17182"/>
                    <a:pt x="13200" y="16962"/>
                    <a:pt x="13200" y="16691"/>
                  </a:cubicBezTo>
                  <a:cubicBezTo>
                    <a:pt x="13200" y="16420"/>
                    <a:pt x="12932" y="16200"/>
                    <a:pt x="12600" y="1620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</p:grpSp>
      <p:sp>
        <p:nvSpPr>
          <p:cNvPr id="60" name="Shape 2591"/>
          <p:cNvSpPr/>
          <p:nvPr/>
        </p:nvSpPr>
        <p:spPr>
          <a:xfrm>
            <a:off x="7245773" y="4516356"/>
            <a:ext cx="485514" cy="4855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1" name="Shape 2633"/>
          <p:cNvSpPr/>
          <p:nvPr/>
        </p:nvSpPr>
        <p:spPr>
          <a:xfrm>
            <a:off x="9739362" y="3550549"/>
            <a:ext cx="445318" cy="445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40" name="Rectangle 30">
            <a:extLst>
              <a:ext uri="{FF2B5EF4-FFF2-40B4-BE49-F238E27FC236}">
                <a16:creationId xmlns:a16="http://schemas.microsoft.com/office/drawing/2014/main" id="{F70385AF-DB0C-1744-B02B-1AF0612657FC}"/>
              </a:ext>
            </a:extLst>
          </p:cNvPr>
          <p:cNvSpPr>
            <a:spLocks/>
          </p:cNvSpPr>
          <p:nvPr/>
        </p:nvSpPr>
        <p:spPr bwMode="auto">
          <a:xfrm>
            <a:off x="5383678" y="2320009"/>
            <a:ext cx="1666081" cy="219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1pPr>
            <a:lvl2pPr marL="742950" indent="-28575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2pPr>
            <a:lvl3pPr marL="11430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3pPr>
            <a:lvl4pPr marL="16002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4pPr>
            <a:lvl5pPr marL="20574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9pPr>
          </a:lstStyle>
          <a:p>
            <a:pPr algn="ctr" eaLnBrk="1" hangingPunct="1">
              <a:spcBef>
                <a:spcPts val="850"/>
              </a:spcBef>
            </a:pPr>
            <a:r>
              <a:rPr lang="en-US" altLang="en-US" sz="1800" dirty="0" err="1">
                <a:solidFill>
                  <a:srgbClr val="41454C"/>
                </a:solidFill>
                <a:latin typeface="Lato Black" panose="020F0A02020204030203" pitchFamily="34" charset="0"/>
                <a:ea typeface="MS PGothic" panose="020B0600070205080204" pitchFamily="34" charset="-128"/>
                <a:sym typeface="Lato Black" panose="020F0A02020204030203" pitchFamily="34" charset="0"/>
              </a:rPr>
              <a:t>GIVEnTRUST</a:t>
            </a:r>
            <a:endParaRPr lang="en-US" altLang="en-US" sz="1800" dirty="0">
              <a:solidFill>
                <a:srgbClr val="41454C"/>
              </a:solidFill>
              <a:latin typeface="Lato Black" panose="020F0A02020204030203" pitchFamily="34" charset="0"/>
              <a:ea typeface="MS PGothic" panose="020B0600070205080204" pitchFamily="34" charset="-128"/>
              <a:sym typeface="Lato Black" panose="020F0A02020204030203" pitchFamily="34" charset="0"/>
            </a:endParaRPr>
          </a:p>
        </p:txBody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69529AB7-5710-8C48-908C-36F18E8ABFFF}"/>
              </a:ext>
            </a:extLst>
          </p:cNvPr>
          <p:cNvSpPr>
            <a:spLocks/>
          </p:cNvSpPr>
          <p:nvPr/>
        </p:nvSpPr>
        <p:spPr bwMode="auto">
          <a:xfrm>
            <a:off x="4999713" y="2583970"/>
            <a:ext cx="2166298" cy="39794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1pPr>
            <a:lvl2pPr marL="742950" indent="-28575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2pPr>
            <a:lvl3pPr marL="11430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3pPr>
            <a:lvl4pPr marL="16002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4pPr>
            <a:lvl5pPr marL="20574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ts val="850"/>
              </a:spcBef>
            </a:pPr>
            <a:r>
              <a:rPr lang="en-US" altLang="en-US" sz="1400" dirty="0">
                <a:solidFill>
                  <a:srgbClr val="6F6F6F"/>
                </a:solidFill>
                <a:latin typeface="+mn-lt"/>
                <a:ea typeface="MS PGothic" panose="020B0600070205080204" pitchFamily="34" charset="-128"/>
                <a:sym typeface="Lato Regular" panose="020F0502020204030203" pitchFamily="34" charset="0"/>
              </a:rPr>
              <a:t>Positive Financial Assessment</a:t>
            </a:r>
          </a:p>
        </p:txBody>
      </p:sp>
      <p:sp>
        <p:nvSpPr>
          <p:cNvPr id="42" name="Rectangle 25">
            <a:extLst>
              <a:ext uri="{FF2B5EF4-FFF2-40B4-BE49-F238E27FC236}">
                <a16:creationId xmlns:a16="http://schemas.microsoft.com/office/drawing/2014/main" id="{4CE30B83-58F6-244C-8CBD-1DE5BA721406}"/>
              </a:ext>
            </a:extLst>
          </p:cNvPr>
          <p:cNvSpPr>
            <a:spLocks/>
          </p:cNvSpPr>
          <p:nvPr/>
        </p:nvSpPr>
        <p:spPr bwMode="auto">
          <a:xfrm>
            <a:off x="1300783" y="5107982"/>
            <a:ext cx="1917700" cy="381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1pPr>
            <a:lvl2pPr marL="742950" indent="-28575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2pPr>
            <a:lvl3pPr marL="11430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3pPr>
            <a:lvl4pPr marL="16002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4pPr>
            <a:lvl5pPr marL="20574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ts val="850"/>
              </a:spcBef>
            </a:pPr>
            <a:r>
              <a:rPr lang="en-US" altLang="en-US" sz="1400" dirty="0">
                <a:solidFill>
                  <a:srgbClr val="6F6F6F"/>
                </a:solidFill>
                <a:latin typeface="+mn-lt"/>
                <a:ea typeface="MS PGothic" panose="020B0600070205080204" pitchFamily="34" charset="-128"/>
                <a:sym typeface="Lato Regular" panose="020F0502020204030203" pitchFamily="34" charset="0"/>
              </a:rPr>
              <a:t>New customers, Increase revenues</a:t>
            </a:r>
          </a:p>
        </p:txBody>
      </p:sp>
      <p:sp>
        <p:nvSpPr>
          <p:cNvPr id="43" name="Rectangle 27">
            <a:extLst>
              <a:ext uri="{FF2B5EF4-FFF2-40B4-BE49-F238E27FC236}">
                <a16:creationId xmlns:a16="http://schemas.microsoft.com/office/drawing/2014/main" id="{C9665641-39AD-D94A-89F2-AF2422829E0A}"/>
              </a:ext>
            </a:extLst>
          </p:cNvPr>
          <p:cNvSpPr>
            <a:spLocks/>
          </p:cNvSpPr>
          <p:nvPr/>
        </p:nvSpPr>
        <p:spPr bwMode="auto">
          <a:xfrm>
            <a:off x="3731918" y="6120355"/>
            <a:ext cx="19177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1pPr>
            <a:lvl2pPr marL="742950" indent="-28575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2pPr>
            <a:lvl3pPr marL="11430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3pPr>
            <a:lvl4pPr marL="16002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4pPr>
            <a:lvl5pPr marL="20574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ts val="850"/>
              </a:spcBef>
            </a:pPr>
            <a:r>
              <a:rPr lang="en-US" altLang="en-US" sz="1400" dirty="0">
                <a:solidFill>
                  <a:srgbClr val="6F6F6F"/>
                </a:solidFill>
                <a:latin typeface="+mn-lt"/>
                <a:ea typeface="MS PGothic" panose="020B0600070205080204" pitchFamily="34" charset="-128"/>
                <a:sym typeface="Lato Regular" panose="020F0502020204030203" pitchFamily="34" charset="0"/>
              </a:rPr>
              <a:t>Loyalty, Social Impact, Transparency in payments</a:t>
            </a:r>
          </a:p>
        </p:txBody>
      </p:sp>
      <p:sp>
        <p:nvSpPr>
          <p:cNvPr id="44" name="Rectangle 33">
            <a:extLst>
              <a:ext uri="{FF2B5EF4-FFF2-40B4-BE49-F238E27FC236}">
                <a16:creationId xmlns:a16="http://schemas.microsoft.com/office/drawing/2014/main" id="{6D4CE79A-1BDD-4449-8F80-BD2D02CAD1AF}"/>
              </a:ext>
            </a:extLst>
          </p:cNvPr>
          <p:cNvSpPr>
            <a:spLocks/>
          </p:cNvSpPr>
          <p:nvPr/>
        </p:nvSpPr>
        <p:spPr bwMode="auto">
          <a:xfrm>
            <a:off x="6482848" y="6143110"/>
            <a:ext cx="2011363" cy="381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1pPr>
            <a:lvl2pPr marL="742950" indent="-28575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2pPr>
            <a:lvl3pPr marL="11430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3pPr>
            <a:lvl4pPr marL="16002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4pPr>
            <a:lvl5pPr marL="20574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ts val="850"/>
              </a:spcBef>
            </a:pPr>
            <a:r>
              <a:rPr lang="en-US" altLang="en-US" sz="1400" dirty="0">
                <a:solidFill>
                  <a:srgbClr val="6F6F6F"/>
                </a:solidFill>
                <a:latin typeface="+mn-lt"/>
                <a:ea typeface="MS PGothic" panose="020B0600070205080204" pitchFamily="34" charset="-128"/>
                <a:sym typeface="Lato Regular" panose="020F0502020204030203" pitchFamily="34" charset="0"/>
              </a:rPr>
              <a:t>Instant  need satisfaction</a:t>
            </a:r>
          </a:p>
        </p:txBody>
      </p:sp>
      <p:sp>
        <p:nvSpPr>
          <p:cNvPr id="45" name="Rectangle 31">
            <a:extLst>
              <a:ext uri="{FF2B5EF4-FFF2-40B4-BE49-F238E27FC236}">
                <a16:creationId xmlns:a16="http://schemas.microsoft.com/office/drawing/2014/main" id="{8E529962-20A7-CF4A-B1A4-502E6B60EA45}"/>
              </a:ext>
            </a:extLst>
          </p:cNvPr>
          <p:cNvSpPr>
            <a:spLocks/>
          </p:cNvSpPr>
          <p:nvPr/>
        </p:nvSpPr>
        <p:spPr bwMode="auto">
          <a:xfrm>
            <a:off x="9022221" y="5107982"/>
            <a:ext cx="187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1pPr>
            <a:lvl2pPr marL="742950" indent="-28575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2pPr>
            <a:lvl3pPr marL="11430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3pPr>
            <a:lvl4pPr marL="16002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4pPr>
            <a:lvl5pPr marL="2057400" indent="-228600" eaLnBrk="0" hangingPunct="0"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Helvetica Light" pitchFamily="50" charset="0"/>
                <a:ea typeface="ヒラギノ角ゴ ProN W3" charset="-128"/>
                <a:sym typeface="Helvetica Light" pitchFamily="50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ts val="850"/>
              </a:spcBef>
            </a:pPr>
            <a:r>
              <a:rPr lang="en-US" altLang="en-US" sz="1400" dirty="0">
                <a:solidFill>
                  <a:srgbClr val="6F6F6F"/>
                </a:solidFill>
                <a:latin typeface="+mn-lt"/>
                <a:ea typeface="MS PGothic" panose="020B0600070205080204" pitchFamily="34" charset="-128"/>
                <a:sym typeface="Lato Regular" panose="020F0502020204030203" pitchFamily="34" charset="0"/>
              </a:rPr>
              <a:t>Transparency, Maximize donation efficiency</a:t>
            </a:r>
          </a:p>
        </p:txBody>
      </p:sp>
      <p:pic>
        <p:nvPicPr>
          <p:cNvPr id="49" name="Εικόνα 48">
            <a:extLst>
              <a:ext uri="{FF2B5EF4-FFF2-40B4-BE49-F238E27FC236}">
                <a16:creationId xmlns:a16="http://schemas.microsoft.com/office/drawing/2014/main" id="{142C8194-9654-194D-85AE-D5E271578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070" y="257972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27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/>
          <p:cNvSpPr/>
          <p:nvPr/>
        </p:nvSpPr>
        <p:spPr>
          <a:xfrm rot="16200000">
            <a:off x="10356980" y="5022979"/>
            <a:ext cx="1835019" cy="183501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861398" y="967531"/>
            <a:ext cx="8985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5"/>
                </a:solidFill>
                <a:latin typeface="Montserrat" charset="0"/>
                <a:ea typeface="Montserrat" charset="0"/>
                <a:cs typeface="Montserrat" charset="0"/>
              </a:rPr>
              <a:t>The Big and the Bigger Picture</a:t>
            </a:r>
            <a:r>
              <a:rPr lang="en-US" sz="5400" b="1" dirty="0">
                <a:solidFill>
                  <a:schemeClr val="accent1"/>
                </a:solidFill>
                <a:latin typeface="Montserrat" charset="0"/>
                <a:ea typeface="Montserrat" charset="0"/>
                <a:cs typeface="Montserrat" charset="0"/>
              </a:rPr>
              <a:t>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476463" y="3037319"/>
            <a:ext cx="2409419" cy="2246327"/>
            <a:chOff x="1476463" y="3037319"/>
            <a:chExt cx="2409419" cy="2246327"/>
          </a:xfrm>
        </p:grpSpPr>
        <p:sp>
          <p:nvSpPr>
            <p:cNvPr id="5" name="Shape 2587"/>
            <p:cNvSpPr/>
            <p:nvPr/>
          </p:nvSpPr>
          <p:spPr>
            <a:xfrm>
              <a:off x="1769383" y="3037319"/>
              <a:ext cx="666708" cy="659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81" y="19846"/>
                  </a:moveTo>
                  <a:lnTo>
                    <a:pt x="9413" y="12882"/>
                  </a:lnTo>
                  <a:lnTo>
                    <a:pt x="19655" y="2640"/>
                  </a:lnTo>
                  <a:cubicBezTo>
                    <a:pt x="19655" y="2640"/>
                    <a:pt x="12281" y="19846"/>
                    <a:pt x="12281" y="19846"/>
                  </a:cubicBezTo>
                  <a:close/>
                  <a:moveTo>
                    <a:pt x="1755" y="9320"/>
                  </a:moveTo>
                  <a:lnTo>
                    <a:pt x="18960" y="1945"/>
                  </a:lnTo>
                  <a:lnTo>
                    <a:pt x="8719" y="12187"/>
                  </a:lnTo>
                  <a:cubicBezTo>
                    <a:pt x="8719" y="12187"/>
                    <a:pt x="1755" y="9320"/>
                    <a:pt x="1755" y="9320"/>
                  </a:cubicBezTo>
                  <a:close/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1034" y="0"/>
                    <a:pt x="20964" y="20"/>
                    <a:pt x="20900" y="52"/>
                  </a:cubicBezTo>
                  <a:lnTo>
                    <a:pt x="20898" y="48"/>
                  </a:lnTo>
                  <a:lnTo>
                    <a:pt x="302" y="8875"/>
                  </a:lnTo>
                  <a:cubicBezTo>
                    <a:pt x="301" y="8875"/>
                    <a:pt x="299" y="8876"/>
                    <a:pt x="297" y="8877"/>
                  </a:cubicBezTo>
                  <a:lnTo>
                    <a:pt x="280" y="8885"/>
                  </a:lnTo>
                  <a:lnTo>
                    <a:pt x="281" y="8887"/>
                  </a:lnTo>
                  <a:cubicBezTo>
                    <a:pt x="116" y="8967"/>
                    <a:pt x="0" y="9132"/>
                    <a:pt x="0" y="9327"/>
                  </a:cubicBezTo>
                  <a:cubicBezTo>
                    <a:pt x="0" y="9550"/>
                    <a:pt x="151" y="9731"/>
                    <a:pt x="355" y="9791"/>
                  </a:cubicBezTo>
                  <a:lnTo>
                    <a:pt x="353" y="9799"/>
                  </a:lnTo>
                  <a:lnTo>
                    <a:pt x="8462" y="13138"/>
                  </a:lnTo>
                  <a:lnTo>
                    <a:pt x="11801" y="21248"/>
                  </a:lnTo>
                  <a:lnTo>
                    <a:pt x="11809" y="21245"/>
                  </a:lnTo>
                  <a:cubicBezTo>
                    <a:pt x="11869" y="21449"/>
                    <a:pt x="12050" y="21600"/>
                    <a:pt x="12273" y="21600"/>
                  </a:cubicBezTo>
                  <a:cubicBezTo>
                    <a:pt x="12468" y="21600"/>
                    <a:pt x="12634" y="21484"/>
                    <a:pt x="12713" y="21319"/>
                  </a:cubicBezTo>
                  <a:lnTo>
                    <a:pt x="12716" y="21320"/>
                  </a:lnTo>
                  <a:lnTo>
                    <a:pt x="12723" y="21303"/>
                  </a:lnTo>
                  <a:cubicBezTo>
                    <a:pt x="12724" y="21301"/>
                    <a:pt x="12725" y="21300"/>
                    <a:pt x="12725" y="21298"/>
                  </a:cubicBezTo>
                  <a:lnTo>
                    <a:pt x="21553" y="702"/>
                  </a:lnTo>
                  <a:lnTo>
                    <a:pt x="21547" y="699"/>
                  </a:lnTo>
                  <a:cubicBezTo>
                    <a:pt x="21578" y="636"/>
                    <a:pt x="21600" y="567"/>
                    <a:pt x="21600" y="491"/>
                  </a:cubicBezTo>
                  <a:moveTo>
                    <a:pt x="7855" y="16200"/>
                  </a:moveTo>
                  <a:cubicBezTo>
                    <a:pt x="7719" y="16200"/>
                    <a:pt x="7596" y="16255"/>
                    <a:pt x="7507" y="16344"/>
                  </a:cubicBezTo>
                  <a:lnTo>
                    <a:pt x="6035" y="17817"/>
                  </a:lnTo>
                  <a:cubicBezTo>
                    <a:pt x="5946" y="17905"/>
                    <a:pt x="5891" y="18029"/>
                    <a:pt x="5891" y="18164"/>
                  </a:cubicBezTo>
                  <a:cubicBezTo>
                    <a:pt x="5891" y="18435"/>
                    <a:pt x="6111" y="18655"/>
                    <a:pt x="6382" y="18655"/>
                  </a:cubicBezTo>
                  <a:cubicBezTo>
                    <a:pt x="6517" y="18655"/>
                    <a:pt x="6640" y="18600"/>
                    <a:pt x="6729" y="18511"/>
                  </a:cubicBezTo>
                  <a:lnTo>
                    <a:pt x="8202" y="17038"/>
                  </a:lnTo>
                  <a:cubicBezTo>
                    <a:pt x="8291" y="16950"/>
                    <a:pt x="8345" y="16827"/>
                    <a:pt x="8345" y="16691"/>
                  </a:cubicBezTo>
                  <a:cubicBezTo>
                    <a:pt x="8345" y="16420"/>
                    <a:pt x="8126" y="16200"/>
                    <a:pt x="7855" y="16200"/>
                  </a:cubicBezTo>
                  <a:moveTo>
                    <a:pt x="7855" y="14237"/>
                  </a:moveTo>
                  <a:cubicBezTo>
                    <a:pt x="7855" y="13966"/>
                    <a:pt x="7635" y="13745"/>
                    <a:pt x="7364" y="13745"/>
                  </a:cubicBezTo>
                  <a:cubicBezTo>
                    <a:pt x="7228" y="13745"/>
                    <a:pt x="7105" y="13801"/>
                    <a:pt x="7017" y="13889"/>
                  </a:cubicBezTo>
                  <a:lnTo>
                    <a:pt x="2107" y="18798"/>
                  </a:lnTo>
                  <a:cubicBezTo>
                    <a:pt x="2019" y="18888"/>
                    <a:pt x="1964" y="19011"/>
                    <a:pt x="1964" y="19145"/>
                  </a:cubicBezTo>
                  <a:cubicBezTo>
                    <a:pt x="1964" y="19417"/>
                    <a:pt x="2184" y="19636"/>
                    <a:pt x="2455" y="19636"/>
                  </a:cubicBezTo>
                  <a:cubicBezTo>
                    <a:pt x="2590" y="19636"/>
                    <a:pt x="2713" y="19582"/>
                    <a:pt x="2802" y="19493"/>
                  </a:cubicBezTo>
                  <a:lnTo>
                    <a:pt x="7711" y="14583"/>
                  </a:lnTo>
                  <a:cubicBezTo>
                    <a:pt x="7800" y="14495"/>
                    <a:pt x="7855" y="14372"/>
                    <a:pt x="7855" y="14237"/>
                  </a:cubicBezTo>
                  <a:moveTo>
                    <a:pt x="4765" y="14583"/>
                  </a:moveTo>
                  <a:lnTo>
                    <a:pt x="5256" y="14093"/>
                  </a:lnTo>
                  <a:cubicBezTo>
                    <a:pt x="5345" y="14004"/>
                    <a:pt x="5400" y="13881"/>
                    <a:pt x="5400" y="13745"/>
                  </a:cubicBezTo>
                  <a:cubicBezTo>
                    <a:pt x="5400" y="13475"/>
                    <a:pt x="5180" y="13255"/>
                    <a:pt x="4909" y="13255"/>
                  </a:cubicBezTo>
                  <a:cubicBezTo>
                    <a:pt x="4774" y="13255"/>
                    <a:pt x="4651" y="13310"/>
                    <a:pt x="4562" y="13398"/>
                  </a:cubicBezTo>
                  <a:lnTo>
                    <a:pt x="4071" y="13889"/>
                  </a:lnTo>
                  <a:cubicBezTo>
                    <a:pt x="3982" y="13979"/>
                    <a:pt x="3927" y="14101"/>
                    <a:pt x="3927" y="14237"/>
                  </a:cubicBezTo>
                  <a:cubicBezTo>
                    <a:pt x="3927" y="14507"/>
                    <a:pt x="4147" y="14727"/>
                    <a:pt x="4418" y="14727"/>
                  </a:cubicBezTo>
                  <a:cubicBezTo>
                    <a:pt x="4554" y="14727"/>
                    <a:pt x="4676" y="14673"/>
                    <a:pt x="4765" y="14583"/>
                  </a:cubicBezTo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1476463" y="3783286"/>
              <a:ext cx="2409419" cy="1500360"/>
              <a:chOff x="2160020" y="1198866"/>
              <a:chExt cx="2409419" cy="1500360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2160020" y="1198866"/>
                <a:ext cx="1192955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200" b="1">
                    <a:solidFill>
                      <a:schemeClr val="tx1">
                        <a:lumMod val="10000"/>
                        <a:lumOff val="90000"/>
                      </a:schemeClr>
                    </a:solidFill>
                    <a:latin typeface="Montserrat" charset="0"/>
                    <a:ea typeface="Montserrat" charset="0"/>
                    <a:cs typeface="Montserrat" charset="0"/>
                  </a:rPr>
                  <a:t>01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2174232" y="2234355"/>
                <a:ext cx="2395207" cy="4648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b="1" dirty="0">
                    <a:solidFill>
                      <a:schemeClr val="accent2"/>
                    </a:solidFill>
                    <a:latin typeface="Open Sans" charset="0"/>
                    <a:ea typeface="Open Sans" charset="0"/>
                    <a:cs typeface="Open Sans" charset="0"/>
                  </a:rPr>
                  <a:t>Public Budget </a:t>
                </a:r>
              </a:p>
            </p:txBody>
          </p:sp>
        </p:grpSp>
      </p:grpSp>
      <p:grpSp>
        <p:nvGrpSpPr>
          <p:cNvPr id="20" name="Group 19"/>
          <p:cNvGrpSpPr/>
          <p:nvPr/>
        </p:nvGrpSpPr>
        <p:grpSpPr>
          <a:xfrm>
            <a:off x="4377657" y="3006949"/>
            <a:ext cx="2395207" cy="2716881"/>
            <a:chOff x="4377657" y="3006949"/>
            <a:chExt cx="2395207" cy="2716881"/>
          </a:xfrm>
        </p:grpSpPr>
        <p:grpSp>
          <p:nvGrpSpPr>
            <p:cNvPr id="10" name="Group 9"/>
            <p:cNvGrpSpPr/>
            <p:nvPr/>
          </p:nvGrpSpPr>
          <p:grpSpPr>
            <a:xfrm>
              <a:off x="4377657" y="3783454"/>
              <a:ext cx="2395207" cy="1940376"/>
              <a:chOff x="1651868" y="1198866"/>
              <a:chExt cx="2395207" cy="1940376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2160020" y="1198866"/>
                <a:ext cx="1378904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200" b="1">
                    <a:solidFill>
                      <a:schemeClr val="tx1">
                        <a:lumMod val="10000"/>
                        <a:lumOff val="90000"/>
                      </a:schemeClr>
                    </a:solidFill>
                    <a:latin typeface="Montserrat" charset="0"/>
                    <a:ea typeface="Montserrat" charset="0"/>
                    <a:cs typeface="Montserrat" charset="0"/>
                  </a:rPr>
                  <a:t>02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1651868" y="2258873"/>
                <a:ext cx="2395207" cy="8803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b="1" dirty="0">
                    <a:solidFill>
                      <a:schemeClr val="accent2"/>
                    </a:solidFill>
                    <a:latin typeface="Open Sans" charset="0"/>
                    <a:ea typeface="Open Sans" charset="0"/>
                    <a:cs typeface="Open Sans" charset="0"/>
                  </a:rPr>
                  <a:t>National Strategic Reference Framework</a:t>
                </a:r>
              </a:p>
            </p:txBody>
          </p:sp>
        </p:grpSp>
        <p:sp>
          <p:nvSpPr>
            <p:cNvPr id="18" name="Shape 2591"/>
            <p:cNvSpPr/>
            <p:nvPr/>
          </p:nvSpPr>
          <p:spPr>
            <a:xfrm>
              <a:off x="5101390" y="3006949"/>
              <a:ext cx="720423" cy="7204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4727"/>
                  </a:moveTo>
                  <a:cubicBezTo>
                    <a:pt x="8631" y="14727"/>
                    <a:pt x="6873" y="12969"/>
                    <a:pt x="6873" y="10800"/>
                  </a:cubicBezTo>
                  <a:cubicBezTo>
                    <a:pt x="6873" y="8631"/>
                    <a:pt x="8631" y="6873"/>
                    <a:pt x="10800" y="6873"/>
                  </a:cubicBezTo>
                  <a:cubicBezTo>
                    <a:pt x="12969" y="6873"/>
                    <a:pt x="14727" y="8631"/>
                    <a:pt x="14727" y="10800"/>
                  </a:cubicBezTo>
                  <a:cubicBezTo>
                    <a:pt x="14727" y="12969"/>
                    <a:pt x="12969" y="14727"/>
                    <a:pt x="10800" y="14727"/>
                  </a:cubicBezTo>
                  <a:moveTo>
                    <a:pt x="10800" y="5891"/>
                  </a:moveTo>
                  <a:cubicBezTo>
                    <a:pt x="8088" y="5891"/>
                    <a:pt x="5891" y="8089"/>
                    <a:pt x="5891" y="10800"/>
                  </a:cubicBezTo>
                  <a:cubicBezTo>
                    <a:pt x="5891" y="13512"/>
                    <a:pt x="8088" y="15709"/>
                    <a:pt x="10800" y="15709"/>
                  </a:cubicBezTo>
                  <a:cubicBezTo>
                    <a:pt x="13512" y="15709"/>
                    <a:pt x="15709" y="13512"/>
                    <a:pt x="15709" y="10800"/>
                  </a:cubicBezTo>
                  <a:cubicBezTo>
                    <a:pt x="15709" y="8089"/>
                    <a:pt x="13512" y="5891"/>
                    <a:pt x="10800" y="5891"/>
                  </a:cubicBezTo>
                  <a:moveTo>
                    <a:pt x="20618" y="12013"/>
                  </a:moveTo>
                  <a:cubicBezTo>
                    <a:pt x="20614" y="12014"/>
                    <a:pt x="20611" y="12016"/>
                    <a:pt x="20607" y="12016"/>
                  </a:cubicBezTo>
                  <a:lnTo>
                    <a:pt x="19602" y="12268"/>
                  </a:lnTo>
                  <a:cubicBezTo>
                    <a:pt x="19256" y="12354"/>
                    <a:pt x="18984" y="12622"/>
                    <a:pt x="18892" y="12966"/>
                  </a:cubicBezTo>
                  <a:cubicBezTo>
                    <a:pt x="18703" y="13672"/>
                    <a:pt x="18421" y="14351"/>
                    <a:pt x="18053" y="14986"/>
                  </a:cubicBezTo>
                  <a:cubicBezTo>
                    <a:pt x="17873" y="15295"/>
                    <a:pt x="17876" y="15677"/>
                    <a:pt x="18060" y="15984"/>
                  </a:cubicBezTo>
                  <a:lnTo>
                    <a:pt x="18601" y="16885"/>
                  </a:lnTo>
                  <a:lnTo>
                    <a:pt x="16886" y="18600"/>
                  </a:lnTo>
                  <a:cubicBezTo>
                    <a:pt x="16882" y="18599"/>
                    <a:pt x="16878" y="18597"/>
                    <a:pt x="16875" y="18595"/>
                  </a:cubicBezTo>
                  <a:lnTo>
                    <a:pt x="15978" y="18057"/>
                  </a:lnTo>
                  <a:cubicBezTo>
                    <a:pt x="15822" y="17964"/>
                    <a:pt x="15648" y="17917"/>
                    <a:pt x="15473" y="17917"/>
                  </a:cubicBezTo>
                  <a:cubicBezTo>
                    <a:pt x="15304" y="17917"/>
                    <a:pt x="15134" y="17961"/>
                    <a:pt x="14982" y="18049"/>
                  </a:cubicBezTo>
                  <a:cubicBezTo>
                    <a:pt x="14348" y="18415"/>
                    <a:pt x="13671" y="18696"/>
                    <a:pt x="12968" y="18884"/>
                  </a:cubicBezTo>
                  <a:cubicBezTo>
                    <a:pt x="12624" y="18976"/>
                    <a:pt x="12356" y="19248"/>
                    <a:pt x="12269" y="19594"/>
                  </a:cubicBezTo>
                  <a:lnTo>
                    <a:pt x="12016" y="20607"/>
                  </a:lnTo>
                  <a:cubicBezTo>
                    <a:pt x="12015" y="20611"/>
                    <a:pt x="12014" y="20614"/>
                    <a:pt x="12012" y="20619"/>
                  </a:cubicBezTo>
                  <a:lnTo>
                    <a:pt x="9587" y="20619"/>
                  </a:lnTo>
                  <a:lnTo>
                    <a:pt x="9331" y="19594"/>
                  </a:lnTo>
                  <a:cubicBezTo>
                    <a:pt x="9244" y="19248"/>
                    <a:pt x="8976" y="18976"/>
                    <a:pt x="8632" y="18884"/>
                  </a:cubicBezTo>
                  <a:cubicBezTo>
                    <a:pt x="7929" y="18696"/>
                    <a:pt x="7251" y="18415"/>
                    <a:pt x="6617" y="18049"/>
                  </a:cubicBezTo>
                  <a:cubicBezTo>
                    <a:pt x="6465" y="17961"/>
                    <a:pt x="6296" y="17917"/>
                    <a:pt x="6127" y="17917"/>
                  </a:cubicBezTo>
                  <a:cubicBezTo>
                    <a:pt x="5951" y="17917"/>
                    <a:pt x="5777" y="17964"/>
                    <a:pt x="5621" y="18057"/>
                  </a:cubicBezTo>
                  <a:lnTo>
                    <a:pt x="4725" y="18595"/>
                  </a:lnTo>
                  <a:cubicBezTo>
                    <a:pt x="4722" y="18597"/>
                    <a:pt x="4718" y="18599"/>
                    <a:pt x="4714" y="18600"/>
                  </a:cubicBezTo>
                  <a:lnTo>
                    <a:pt x="3000" y="16885"/>
                  </a:lnTo>
                  <a:lnTo>
                    <a:pt x="3540" y="15984"/>
                  </a:lnTo>
                  <a:cubicBezTo>
                    <a:pt x="3724" y="15677"/>
                    <a:pt x="3727" y="15295"/>
                    <a:pt x="3548" y="14986"/>
                  </a:cubicBezTo>
                  <a:cubicBezTo>
                    <a:pt x="3179" y="14351"/>
                    <a:pt x="2897" y="13672"/>
                    <a:pt x="2708" y="12966"/>
                  </a:cubicBezTo>
                  <a:cubicBezTo>
                    <a:pt x="2616" y="12622"/>
                    <a:pt x="2343" y="12354"/>
                    <a:pt x="1998" y="12268"/>
                  </a:cubicBezTo>
                  <a:lnTo>
                    <a:pt x="993" y="12016"/>
                  </a:lnTo>
                  <a:cubicBezTo>
                    <a:pt x="989" y="12016"/>
                    <a:pt x="986" y="12014"/>
                    <a:pt x="982" y="12013"/>
                  </a:cubicBezTo>
                  <a:lnTo>
                    <a:pt x="982" y="9587"/>
                  </a:lnTo>
                  <a:lnTo>
                    <a:pt x="1998" y="9333"/>
                  </a:lnTo>
                  <a:cubicBezTo>
                    <a:pt x="2343" y="9246"/>
                    <a:pt x="2616" y="8979"/>
                    <a:pt x="2708" y="8634"/>
                  </a:cubicBezTo>
                  <a:cubicBezTo>
                    <a:pt x="2897" y="7928"/>
                    <a:pt x="3179" y="7249"/>
                    <a:pt x="3548" y="6615"/>
                  </a:cubicBezTo>
                  <a:cubicBezTo>
                    <a:pt x="3727" y="6305"/>
                    <a:pt x="3724" y="5923"/>
                    <a:pt x="3540" y="5617"/>
                  </a:cubicBezTo>
                  <a:lnTo>
                    <a:pt x="3005" y="4725"/>
                  </a:lnTo>
                  <a:cubicBezTo>
                    <a:pt x="3004" y="4722"/>
                    <a:pt x="3002" y="4718"/>
                    <a:pt x="3000" y="4715"/>
                  </a:cubicBezTo>
                  <a:lnTo>
                    <a:pt x="4715" y="3000"/>
                  </a:lnTo>
                  <a:lnTo>
                    <a:pt x="5621" y="3544"/>
                  </a:lnTo>
                  <a:cubicBezTo>
                    <a:pt x="5777" y="3636"/>
                    <a:pt x="5951" y="3683"/>
                    <a:pt x="6127" y="3683"/>
                  </a:cubicBezTo>
                  <a:cubicBezTo>
                    <a:pt x="6296" y="3683"/>
                    <a:pt x="6465" y="3639"/>
                    <a:pt x="6618" y="3551"/>
                  </a:cubicBezTo>
                  <a:cubicBezTo>
                    <a:pt x="7251" y="3185"/>
                    <a:pt x="7929" y="2904"/>
                    <a:pt x="8632" y="2717"/>
                  </a:cubicBezTo>
                  <a:cubicBezTo>
                    <a:pt x="8976" y="2624"/>
                    <a:pt x="9244" y="2353"/>
                    <a:pt x="9331" y="2007"/>
                  </a:cubicBezTo>
                  <a:lnTo>
                    <a:pt x="9587" y="982"/>
                  </a:lnTo>
                  <a:lnTo>
                    <a:pt x="12012" y="982"/>
                  </a:lnTo>
                  <a:cubicBezTo>
                    <a:pt x="12014" y="986"/>
                    <a:pt x="12015" y="989"/>
                    <a:pt x="12016" y="993"/>
                  </a:cubicBezTo>
                  <a:lnTo>
                    <a:pt x="12269" y="2007"/>
                  </a:lnTo>
                  <a:cubicBezTo>
                    <a:pt x="12356" y="2353"/>
                    <a:pt x="12624" y="2624"/>
                    <a:pt x="12968" y="2717"/>
                  </a:cubicBezTo>
                  <a:cubicBezTo>
                    <a:pt x="13671" y="2904"/>
                    <a:pt x="14348" y="3185"/>
                    <a:pt x="14982" y="3551"/>
                  </a:cubicBezTo>
                  <a:cubicBezTo>
                    <a:pt x="15134" y="3639"/>
                    <a:pt x="15304" y="3683"/>
                    <a:pt x="15473" y="3683"/>
                  </a:cubicBezTo>
                  <a:cubicBezTo>
                    <a:pt x="15648" y="3683"/>
                    <a:pt x="15822" y="3636"/>
                    <a:pt x="15978" y="3544"/>
                  </a:cubicBezTo>
                  <a:lnTo>
                    <a:pt x="16884" y="3000"/>
                  </a:lnTo>
                  <a:lnTo>
                    <a:pt x="18600" y="4715"/>
                  </a:lnTo>
                  <a:cubicBezTo>
                    <a:pt x="18598" y="4718"/>
                    <a:pt x="18597" y="4722"/>
                    <a:pt x="18595" y="4726"/>
                  </a:cubicBezTo>
                  <a:lnTo>
                    <a:pt x="18060" y="5616"/>
                  </a:lnTo>
                  <a:cubicBezTo>
                    <a:pt x="17876" y="5923"/>
                    <a:pt x="17873" y="6305"/>
                    <a:pt x="18053" y="6615"/>
                  </a:cubicBezTo>
                  <a:cubicBezTo>
                    <a:pt x="18421" y="7249"/>
                    <a:pt x="18703" y="7928"/>
                    <a:pt x="18892" y="8634"/>
                  </a:cubicBezTo>
                  <a:cubicBezTo>
                    <a:pt x="18984" y="8979"/>
                    <a:pt x="19256" y="9246"/>
                    <a:pt x="19602" y="9333"/>
                  </a:cubicBezTo>
                  <a:lnTo>
                    <a:pt x="20618" y="9587"/>
                  </a:lnTo>
                  <a:cubicBezTo>
                    <a:pt x="20618" y="9587"/>
                    <a:pt x="20618" y="12013"/>
                    <a:pt x="20618" y="12013"/>
                  </a:cubicBezTo>
                  <a:close/>
                  <a:moveTo>
                    <a:pt x="20880" y="8641"/>
                  </a:moveTo>
                  <a:lnTo>
                    <a:pt x="19841" y="8380"/>
                  </a:lnTo>
                  <a:cubicBezTo>
                    <a:pt x="19626" y="7580"/>
                    <a:pt x="19308" y="6822"/>
                    <a:pt x="18902" y="6122"/>
                  </a:cubicBezTo>
                  <a:lnTo>
                    <a:pt x="19455" y="5200"/>
                  </a:lnTo>
                  <a:cubicBezTo>
                    <a:pt x="19625" y="4871"/>
                    <a:pt x="19736" y="4463"/>
                    <a:pt x="19455" y="4182"/>
                  </a:cubicBezTo>
                  <a:lnTo>
                    <a:pt x="17419" y="2145"/>
                  </a:lnTo>
                  <a:cubicBezTo>
                    <a:pt x="17292" y="2018"/>
                    <a:pt x="17136" y="1969"/>
                    <a:pt x="16975" y="1969"/>
                  </a:cubicBezTo>
                  <a:cubicBezTo>
                    <a:pt x="16778" y="1969"/>
                    <a:pt x="16572" y="2043"/>
                    <a:pt x="16400" y="2145"/>
                  </a:cubicBezTo>
                  <a:lnTo>
                    <a:pt x="15473" y="2702"/>
                  </a:lnTo>
                  <a:cubicBezTo>
                    <a:pt x="14775" y="2298"/>
                    <a:pt x="14020" y="1982"/>
                    <a:pt x="13222" y="1768"/>
                  </a:cubicBezTo>
                  <a:lnTo>
                    <a:pt x="12960" y="720"/>
                  </a:lnTo>
                  <a:cubicBezTo>
                    <a:pt x="12848" y="367"/>
                    <a:pt x="12638" y="0"/>
                    <a:pt x="12240" y="0"/>
                  </a:cubicBezTo>
                  <a:lnTo>
                    <a:pt x="9360" y="0"/>
                  </a:lnTo>
                  <a:cubicBezTo>
                    <a:pt x="8962" y="0"/>
                    <a:pt x="8730" y="367"/>
                    <a:pt x="8640" y="720"/>
                  </a:cubicBezTo>
                  <a:lnTo>
                    <a:pt x="8378" y="1768"/>
                  </a:lnTo>
                  <a:cubicBezTo>
                    <a:pt x="7580" y="1982"/>
                    <a:pt x="6825" y="2298"/>
                    <a:pt x="6127" y="2702"/>
                  </a:cubicBezTo>
                  <a:lnTo>
                    <a:pt x="5200" y="2145"/>
                  </a:lnTo>
                  <a:cubicBezTo>
                    <a:pt x="5028" y="2043"/>
                    <a:pt x="4822" y="1969"/>
                    <a:pt x="4625" y="1969"/>
                  </a:cubicBezTo>
                  <a:cubicBezTo>
                    <a:pt x="4464" y="1969"/>
                    <a:pt x="4308" y="2018"/>
                    <a:pt x="4181" y="2145"/>
                  </a:cubicBezTo>
                  <a:lnTo>
                    <a:pt x="2145" y="4182"/>
                  </a:lnTo>
                  <a:cubicBezTo>
                    <a:pt x="1864" y="4463"/>
                    <a:pt x="1975" y="4871"/>
                    <a:pt x="2145" y="5200"/>
                  </a:cubicBezTo>
                  <a:lnTo>
                    <a:pt x="2698" y="6122"/>
                  </a:lnTo>
                  <a:cubicBezTo>
                    <a:pt x="2292" y="6822"/>
                    <a:pt x="1973" y="7580"/>
                    <a:pt x="1759" y="8380"/>
                  </a:cubicBezTo>
                  <a:lnTo>
                    <a:pt x="720" y="8641"/>
                  </a:lnTo>
                  <a:cubicBezTo>
                    <a:pt x="367" y="8730"/>
                    <a:pt x="0" y="8963"/>
                    <a:pt x="0" y="9360"/>
                  </a:cubicBezTo>
                  <a:lnTo>
                    <a:pt x="0" y="12240"/>
                  </a:lnTo>
                  <a:cubicBezTo>
                    <a:pt x="0" y="12638"/>
                    <a:pt x="367" y="12848"/>
                    <a:pt x="720" y="12960"/>
                  </a:cubicBezTo>
                  <a:lnTo>
                    <a:pt x="1759" y="13220"/>
                  </a:lnTo>
                  <a:cubicBezTo>
                    <a:pt x="1973" y="14021"/>
                    <a:pt x="2292" y="14778"/>
                    <a:pt x="2698" y="15478"/>
                  </a:cubicBezTo>
                  <a:lnTo>
                    <a:pt x="2145" y="16400"/>
                  </a:lnTo>
                  <a:cubicBezTo>
                    <a:pt x="1959" y="16714"/>
                    <a:pt x="1864" y="17137"/>
                    <a:pt x="2145" y="17419"/>
                  </a:cubicBezTo>
                  <a:lnTo>
                    <a:pt x="4181" y="19455"/>
                  </a:lnTo>
                  <a:cubicBezTo>
                    <a:pt x="4305" y="19579"/>
                    <a:pt x="4454" y="19627"/>
                    <a:pt x="4610" y="19627"/>
                  </a:cubicBezTo>
                  <a:cubicBezTo>
                    <a:pt x="4807" y="19627"/>
                    <a:pt x="5016" y="19550"/>
                    <a:pt x="5200" y="19455"/>
                  </a:cubicBezTo>
                  <a:lnTo>
                    <a:pt x="6127" y="18899"/>
                  </a:lnTo>
                  <a:cubicBezTo>
                    <a:pt x="6825" y="19302"/>
                    <a:pt x="7580" y="19619"/>
                    <a:pt x="8378" y="19832"/>
                  </a:cubicBezTo>
                  <a:lnTo>
                    <a:pt x="8640" y="20880"/>
                  </a:lnTo>
                  <a:cubicBezTo>
                    <a:pt x="8730" y="21233"/>
                    <a:pt x="8962" y="21600"/>
                    <a:pt x="9360" y="21600"/>
                  </a:cubicBezTo>
                  <a:lnTo>
                    <a:pt x="12240" y="21600"/>
                  </a:lnTo>
                  <a:cubicBezTo>
                    <a:pt x="12638" y="21600"/>
                    <a:pt x="12848" y="21233"/>
                    <a:pt x="12960" y="20880"/>
                  </a:cubicBezTo>
                  <a:lnTo>
                    <a:pt x="13222" y="19832"/>
                  </a:lnTo>
                  <a:cubicBezTo>
                    <a:pt x="14020" y="19619"/>
                    <a:pt x="14775" y="19302"/>
                    <a:pt x="15473" y="18899"/>
                  </a:cubicBezTo>
                  <a:lnTo>
                    <a:pt x="16400" y="19455"/>
                  </a:lnTo>
                  <a:cubicBezTo>
                    <a:pt x="16584" y="19550"/>
                    <a:pt x="16793" y="19627"/>
                    <a:pt x="16990" y="19627"/>
                  </a:cubicBezTo>
                  <a:cubicBezTo>
                    <a:pt x="17146" y="19627"/>
                    <a:pt x="17294" y="19579"/>
                    <a:pt x="17419" y="19455"/>
                  </a:cubicBezTo>
                  <a:lnTo>
                    <a:pt x="19455" y="17419"/>
                  </a:lnTo>
                  <a:cubicBezTo>
                    <a:pt x="19736" y="17137"/>
                    <a:pt x="19641" y="16714"/>
                    <a:pt x="19455" y="16400"/>
                  </a:cubicBezTo>
                  <a:lnTo>
                    <a:pt x="18902" y="15478"/>
                  </a:lnTo>
                  <a:cubicBezTo>
                    <a:pt x="19308" y="14778"/>
                    <a:pt x="19626" y="14021"/>
                    <a:pt x="19841" y="13220"/>
                  </a:cubicBezTo>
                  <a:lnTo>
                    <a:pt x="20880" y="12960"/>
                  </a:lnTo>
                  <a:cubicBezTo>
                    <a:pt x="21233" y="12848"/>
                    <a:pt x="21600" y="12638"/>
                    <a:pt x="21600" y="12240"/>
                  </a:cubicBezTo>
                  <a:lnTo>
                    <a:pt x="21600" y="9360"/>
                  </a:lnTo>
                  <a:cubicBezTo>
                    <a:pt x="21600" y="8963"/>
                    <a:pt x="21233" y="8730"/>
                    <a:pt x="20880" y="8641"/>
                  </a:cubicBezTo>
                </a:path>
              </a:pathLst>
            </a:custGeom>
            <a:solidFill>
              <a:srgbClr val="53585F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791651" y="3018349"/>
            <a:ext cx="2395207" cy="2705480"/>
            <a:chOff x="7791651" y="3018349"/>
            <a:chExt cx="2395207" cy="2705480"/>
          </a:xfrm>
        </p:grpSpPr>
        <p:grpSp>
          <p:nvGrpSpPr>
            <p:cNvPr id="14" name="Group 13"/>
            <p:cNvGrpSpPr/>
            <p:nvPr/>
          </p:nvGrpSpPr>
          <p:grpSpPr>
            <a:xfrm>
              <a:off x="7791651" y="3783286"/>
              <a:ext cx="2395207" cy="1940543"/>
              <a:chOff x="1642304" y="1198866"/>
              <a:chExt cx="2395207" cy="1940543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160020" y="1198866"/>
                <a:ext cx="1366080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200" b="1">
                    <a:solidFill>
                      <a:schemeClr val="tx1">
                        <a:lumMod val="10000"/>
                        <a:lumOff val="90000"/>
                      </a:schemeClr>
                    </a:solidFill>
                    <a:latin typeface="Montserrat" charset="0"/>
                    <a:ea typeface="Montserrat" charset="0"/>
                    <a:cs typeface="Montserrat" charset="0"/>
                  </a:rPr>
                  <a:t>03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642304" y="2259040"/>
                <a:ext cx="2395207" cy="8803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b="1" dirty="0">
                    <a:solidFill>
                      <a:schemeClr val="accent2"/>
                    </a:solidFill>
                    <a:latin typeface="Open Sans" charset="0"/>
                    <a:ea typeface="Open Sans" charset="0"/>
                    <a:cs typeface="Open Sans" charset="0"/>
                  </a:rPr>
                  <a:t>Micro Lending / Micro Funding</a:t>
                </a:r>
              </a:p>
            </p:txBody>
          </p:sp>
        </p:grpSp>
        <p:sp>
          <p:nvSpPr>
            <p:cNvPr id="19" name="Shape 2634"/>
            <p:cNvSpPr/>
            <p:nvPr/>
          </p:nvSpPr>
          <p:spPr>
            <a:xfrm>
              <a:off x="8640443" y="3018349"/>
              <a:ext cx="697621" cy="697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79" y="7008"/>
                  </a:moveTo>
                  <a:cubicBezTo>
                    <a:pt x="20006" y="12260"/>
                    <a:pt x="12624" y="19436"/>
                    <a:pt x="10800" y="20538"/>
                  </a:cubicBezTo>
                  <a:cubicBezTo>
                    <a:pt x="8976" y="19436"/>
                    <a:pt x="1594" y="12260"/>
                    <a:pt x="1021" y="7001"/>
                  </a:cubicBezTo>
                  <a:cubicBezTo>
                    <a:pt x="1021" y="7001"/>
                    <a:pt x="982" y="6718"/>
                    <a:pt x="982" y="6382"/>
                  </a:cubicBezTo>
                  <a:cubicBezTo>
                    <a:pt x="982" y="3404"/>
                    <a:pt x="3404" y="982"/>
                    <a:pt x="6382" y="982"/>
                  </a:cubicBezTo>
                  <a:cubicBezTo>
                    <a:pt x="7780" y="982"/>
                    <a:pt x="9107" y="1518"/>
                    <a:pt x="10120" y="2491"/>
                  </a:cubicBezTo>
                  <a:lnTo>
                    <a:pt x="10800" y="3145"/>
                  </a:lnTo>
                  <a:lnTo>
                    <a:pt x="11480" y="2491"/>
                  </a:lnTo>
                  <a:cubicBezTo>
                    <a:pt x="12493" y="1518"/>
                    <a:pt x="13820" y="982"/>
                    <a:pt x="15218" y="982"/>
                  </a:cubicBezTo>
                  <a:cubicBezTo>
                    <a:pt x="18196" y="982"/>
                    <a:pt x="20618" y="3404"/>
                    <a:pt x="20618" y="6382"/>
                  </a:cubicBezTo>
                  <a:cubicBezTo>
                    <a:pt x="20618" y="6725"/>
                    <a:pt x="20579" y="7008"/>
                    <a:pt x="20579" y="7008"/>
                  </a:cubicBezTo>
                  <a:moveTo>
                    <a:pt x="21600" y="6382"/>
                  </a:moveTo>
                  <a:cubicBezTo>
                    <a:pt x="21600" y="2857"/>
                    <a:pt x="18743" y="0"/>
                    <a:pt x="15218" y="0"/>
                  </a:cubicBezTo>
                  <a:cubicBezTo>
                    <a:pt x="13502" y="0"/>
                    <a:pt x="11947" y="681"/>
                    <a:pt x="10800" y="1784"/>
                  </a:cubicBezTo>
                  <a:cubicBezTo>
                    <a:pt x="9653" y="681"/>
                    <a:pt x="8098" y="0"/>
                    <a:pt x="6382" y="0"/>
                  </a:cubicBezTo>
                  <a:cubicBezTo>
                    <a:pt x="2857" y="0"/>
                    <a:pt x="0" y="2857"/>
                    <a:pt x="0" y="6382"/>
                  </a:cubicBezTo>
                  <a:cubicBezTo>
                    <a:pt x="0" y="6792"/>
                    <a:pt x="65" y="7282"/>
                    <a:pt x="45" y="7115"/>
                  </a:cubicBezTo>
                  <a:cubicBezTo>
                    <a:pt x="733" y="13419"/>
                    <a:pt x="9855" y="21600"/>
                    <a:pt x="10800" y="21600"/>
                  </a:cubicBezTo>
                  <a:cubicBezTo>
                    <a:pt x="11745" y="21600"/>
                    <a:pt x="20867" y="13419"/>
                    <a:pt x="21555" y="7115"/>
                  </a:cubicBezTo>
                  <a:cubicBezTo>
                    <a:pt x="21536" y="7282"/>
                    <a:pt x="21600" y="6792"/>
                    <a:pt x="21600" y="6382"/>
                  </a:cubicBezTo>
                </a:path>
              </a:pathLst>
            </a:custGeom>
            <a:solidFill>
              <a:srgbClr val="53585F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</p:grpSp>
      <p:sp>
        <p:nvSpPr>
          <p:cNvPr id="21" name="Right Triangle 20"/>
          <p:cNvSpPr/>
          <p:nvPr/>
        </p:nvSpPr>
        <p:spPr>
          <a:xfrm rot="5400000">
            <a:off x="0" y="0"/>
            <a:ext cx="3209731" cy="3209731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 rot="10800000">
            <a:off x="10341304" y="472203"/>
            <a:ext cx="1280750" cy="1209551"/>
            <a:chOff x="7625694" y="1771958"/>
            <a:chExt cx="3025379" cy="2857192"/>
          </a:xfrm>
          <a:solidFill>
            <a:schemeClr val="accent1"/>
          </a:solidFill>
        </p:grpSpPr>
        <p:sp>
          <p:nvSpPr>
            <p:cNvPr id="23" name="Oval 22"/>
            <p:cNvSpPr/>
            <p:nvPr/>
          </p:nvSpPr>
          <p:spPr>
            <a:xfrm>
              <a:off x="7632372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7648083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7629033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7625694" y="24387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7629033" y="1771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8338576" y="44230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8354287" y="37562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8335237" y="30895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8331898" y="24227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9036117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9051828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9032778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9755375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9771086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10470714" y="4448791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9" name="Εικόνα 38">
            <a:extLst>
              <a:ext uri="{FF2B5EF4-FFF2-40B4-BE49-F238E27FC236}">
                <a16:creationId xmlns:a16="http://schemas.microsoft.com/office/drawing/2014/main" id="{7831B9EF-5E35-854F-880F-0CBF92F60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50" y="5723829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161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Triangle 5"/>
          <p:cNvSpPr/>
          <p:nvPr/>
        </p:nvSpPr>
        <p:spPr>
          <a:xfrm>
            <a:off x="18600" y="1098968"/>
            <a:ext cx="5752132" cy="5752132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10800000">
            <a:off x="6340647" y="-3"/>
            <a:ext cx="5851351" cy="5851351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26354" y="974872"/>
            <a:ext cx="47899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latin typeface="Montserrat" charset="0"/>
                <a:ea typeface="Montserrat" charset="0"/>
                <a:cs typeface="Montserrat" charset="0"/>
              </a:rPr>
              <a:t>Demetris </a:t>
            </a:r>
            <a:r>
              <a:rPr lang="en-US" sz="4000" b="1" dirty="0" err="1">
                <a:latin typeface="Montserrat" charset="0"/>
                <a:ea typeface="Montserrat" charset="0"/>
                <a:cs typeface="Montserrat" charset="0"/>
              </a:rPr>
              <a:t>Gerogiannis</a:t>
            </a:r>
            <a:endParaRPr lang="en-US" sz="4000" b="1" dirty="0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51969" y="3757566"/>
            <a:ext cx="2590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Montserrat" charset="0"/>
                <a:ea typeface="Montserrat" charset="0"/>
                <a:cs typeface="Montserrat" charset="0"/>
              </a:rPr>
              <a:t>Nikki </a:t>
            </a:r>
            <a:r>
              <a:rPr lang="en-US" sz="4000" b="1" dirty="0" err="1">
                <a:latin typeface="Montserrat" charset="0"/>
                <a:ea typeface="Montserrat" charset="0"/>
                <a:cs typeface="Montserrat" charset="0"/>
              </a:rPr>
              <a:t>Karali</a:t>
            </a:r>
            <a:endParaRPr lang="en-US" sz="4000" b="1" dirty="0">
              <a:latin typeface="Montserrat" charset="0"/>
              <a:ea typeface="Montserrat" charset="0"/>
              <a:cs typeface="Montserrat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 rot="10800000">
            <a:off x="10296883" y="381725"/>
            <a:ext cx="1409374" cy="1331025"/>
            <a:chOff x="7625694" y="1771958"/>
            <a:chExt cx="3025379" cy="2857192"/>
          </a:xfrm>
          <a:solidFill>
            <a:schemeClr val="bg1"/>
          </a:solidFill>
        </p:grpSpPr>
        <p:sp>
          <p:nvSpPr>
            <p:cNvPr id="16" name="Oval 15"/>
            <p:cNvSpPr/>
            <p:nvPr/>
          </p:nvSpPr>
          <p:spPr>
            <a:xfrm>
              <a:off x="7632372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7648083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7629033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7625694" y="24387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7629033" y="1771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8338576" y="44230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8354287" y="37562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8335237" y="30895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8331898" y="24227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9036117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9051828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9032778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9755375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9771086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10470714" y="4448791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34586" y="4987865"/>
            <a:ext cx="1409374" cy="1331025"/>
            <a:chOff x="7625694" y="1771958"/>
            <a:chExt cx="3025379" cy="2857192"/>
          </a:xfrm>
          <a:solidFill>
            <a:schemeClr val="bg1"/>
          </a:solidFill>
        </p:grpSpPr>
        <p:sp>
          <p:nvSpPr>
            <p:cNvPr id="32" name="Oval 31"/>
            <p:cNvSpPr/>
            <p:nvPr/>
          </p:nvSpPr>
          <p:spPr>
            <a:xfrm>
              <a:off x="7632372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648083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7629033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7625694" y="24387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7629033" y="1771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8338576" y="44230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8354287" y="37562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8335237" y="30895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8331898" y="24227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9036117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9051828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9032778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9755375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9771086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10470714" y="4448791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5" name="Θέση εικόνας 54">
            <a:extLst>
              <a:ext uri="{FF2B5EF4-FFF2-40B4-BE49-F238E27FC236}">
                <a16:creationId xmlns:a16="http://schemas.microsoft.com/office/drawing/2014/main" id="{B6572546-D6BA-834A-9E05-B0D2332A99D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53" name="Θέση εικόνας 52">
            <a:extLst>
              <a:ext uri="{FF2B5EF4-FFF2-40B4-BE49-F238E27FC236}">
                <a16:creationId xmlns:a16="http://schemas.microsoft.com/office/drawing/2014/main" id="{23A21E69-5C3C-CD4B-A76F-C747C2DF21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0000" b="10000"/>
          <a:stretch>
            <a:fillRect/>
          </a:stretch>
        </p:blipFill>
        <p:spPr/>
      </p:pic>
      <p:pic>
        <p:nvPicPr>
          <p:cNvPr id="62" name="Εικόνα 61">
            <a:extLst>
              <a:ext uri="{FF2B5EF4-FFF2-40B4-BE49-F238E27FC236}">
                <a16:creationId xmlns:a16="http://schemas.microsoft.com/office/drawing/2014/main" id="{A7405541-79EC-AD45-8AE1-1FD827FF7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05" y="4549060"/>
            <a:ext cx="1038346" cy="1168848"/>
          </a:xfrm>
          <a:prstGeom prst="rect">
            <a:avLst/>
          </a:prstGeom>
        </p:spPr>
      </p:pic>
      <p:pic>
        <p:nvPicPr>
          <p:cNvPr id="63" name="Εικόνα 62">
            <a:extLst>
              <a:ext uri="{FF2B5EF4-FFF2-40B4-BE49-F238E27FC236}">
                <a16:creationId xmlns:a16="http://schemas.microsoft.com/office/drawing/2014/main" id="{BA9AAA7E-EFD7-4F4E-AC1E-E8A33DA2EB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732" y="4596321"/>
            <a:ext cx="1069458" cy="1076826"/>
          </a:xfrm>
          <a:prstGeom prst="rect">
            <a:avLst/>
          </a:prstGeom>
        </p:spPr>
      </p:pic>
      <p:pic>
        <p:nvPicPr>
          <p:cNvPr id="67" name="Εικόνα 66">
            <a:extLst>
              <a:ext uri="{FF2B5EF4-FFF2-40B4-BE49-F238E27FC236}">
                <a16:creationId xmlns:a16="http://schemas.microsoft.com/office/drawing/2014/main" id="{2A367200-2260-E747-BBC2-10D14A8F2A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0651" y="5517700"/>
            <a:ext cx="1097881" cy="1090335"/>
          </a:xfrm>
          <a:prstGeom prst="rect">
            <a:avLst/>
          </a:prstGeom>
        </p:spPr>
      </p:pic>
      <p:sp>
        <p:nvSpPr>
          <p:cNvPr id="68" name="Rectangle 33">
            <a:extLst>
              <a:ext uri="{FF2B5EF4-FFF2-40B4-BE49-F238E27FC236}">
                <a16:creationId xmlns:a16="http://schemas.microsoft.com/office/drawing/2014/main" id="{85CC157B-FBAD-264C-908C-E3666CEA393A}"/>
              </a:ext>
            </a:extLst>
          </p:cNvPr>
          <p:cNvSpPr/>
          <p:nvPr/>
        </p:nvSpPr>
        <p:spPr>
          <a:xfrm>
            <a:off x="5671012" y="1806854"/>
            <a:ext cx="1636226" cy="451035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4D835B4C-C9A4-FC40-AAC9-CB2065E46C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65815" y="1754564"/>
            <a:ext cx="766367" cy="903070"/>
          </a:xfrm>
          <a:prstGeom prst="rect">
            <a:avLst/>
          </a:prstGeom>
        </p:spPr>
      </p:pic>
      <p:pic>
        <p:nvPicPr>
          <p:cNvPr id="4" name="Εικόνα 3">
            <a:extLst>
              <a:ext uri="{FF2B5EF4-FFF2-40B4-BE49-F238E27FC236}">
                <a16:creationId xmlns:a16="http://schemas.microsoft.com/office/drawing/2014/main" id="{A9BE9E03-2D93-D44A-84F5-92A1381B1B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3344" y="2520095"/>
            <a:ext cx="2743739" cy="855095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4C153C88-07C3-E948-8E09-00E9B8E1591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07418" y="2846041"/>
            <a:ext cx="1460500" cy="622300"/>
          </a:xfrm>
          <a:prstGeom prst="rect">
            <a:avLst/>
          </a:prstGeom>
        </p:spPr>
      </p:pic>
      <p:pic>
        <p:nvPicPr>
          <p:cNvPr id="47" name="Εικόνα 46">
            <a:extLst>
              <a:ext uri="{FF2B5EF4-FFF2-40B4-BE49-F238E27FC236}">
                <a16:creationId xmlns:a16="http://schemas.microsoft.com/office/drawing/2014/main" id="{90BDF281-2BB9-E144-9939-1A096C3F737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0" y="34943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990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Triangle 5"/>
          <p:cNvSpPr/>
          <p:nvPr/>
        </p:nvSpPr>
        <p:spPr>
          <a:xfrm>
            <a:off x="18600" y="1098968"/>
            <a:ext cx="5752132" cy="5752132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10800000">
            <a:off x="6340647" y="-3"/>
            <a:ext cx="5851351" cy="5851351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748419" y="974872"/>
            <a:ext cx="42678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latin typeface="Montserrat" charset="0"/>
                <a:ea typeface="Montserrat" charset="0"/>
                <a:cs typeface="Montserrat" charset="0"/>
              </a:rPr>
              <a:t>Christos Nikoloudis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82304" y="4157518"/>
            <a:ext cx="48784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Montserrat" charset="0"/>
                <a:ea typeface="Montserrat" charset="0"/>
                <a:cs typeface="Montserrat" charset="0"/>
              </a:rPr>
              <a:t>Katerina </a:t>
            </a:r>
            <a:r>
              <a:rPr lang="en-US" sz="4000" b="1" dirty="0" err="1">
                <a:latin typeface="Montserrat" charset="0"/>
                <a:ea typeface="Montserrat" charset="0"/>
                <a:cs typeface="Montserrat" charset="0"/>
              </a:rPr>
              <a:t>Mamalougka</a:t>
            </a:r>
            <a:endParaRPr lang="en-US" sz="4000" b="1" dirty="0">
              <a:latin typeface="Montserrat" charset="0"/>
              <a:ea typeface="Montserrat" charset="0"/>
              <a:cs typeface="Montserrat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 rot="10800000">
            <a:off x="10296883" y="381725"/>
            <a:ext cx="1409374" cy="1331025"/>
            <a:chOff x="7625694" y="1771958"/>
            <a:chExt cx="3025379" cy="2857192"/>
          </a:xfrm>
          <a:solidFill>
            <a:schemeClr val="bg1"/>
          </a:solidFill>
        </p:grpSpPr>
        <p:sp>
          <p:nvSpPr>
            <p:cNvPr id="16" name="Oval 15"/>
            <p:cNvSpPr/>
            <p:nvPr/>
          </p:nvSpPr>
          <p:spPr>
            <a:xfrm>
              <a:off x="7632372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7648083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7629033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7625694" y="24387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7629033" y="1771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8338576" y="44230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8354287" y="37562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8335237" y="30895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8331898" y="24227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9036117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9051828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9032778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9755375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9771086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10470714" y="4448791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34586" y="4987865"/>
            <a:ext cx="1409374" cy="1331025"/>
            <a:chOff x="7625694" y="1771958"/>
            <a:chExt cx="3025379" cy="2857192"/>
          </a:xfrm>
          <a:solidFill>
            <a:schemeClr val="bg1"/>
          </a:solidFill>
        </p:grpSpPr>
        <p:sp>
          <p:nvSpPr>
            <p:cNvPr id="32" name="Oval 31"/>
            <p:cNvSpPr/>
            <p:nvPr/>
          </p:nvSpPr>
          <p:spPr>
            <a:xfrm>
              <a:off x="7632372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648083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7629033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7625694" y="24387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7629033" y="1771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8338576" y="44230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8354287" y="37562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8335237" y="308950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8331898" y="2422757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9036117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9051828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9032778" y="31054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9755375" y="443895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9771086" y="3772208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10470714" y="4448791"/>
              <a:ext cx="180359" cy="180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Θέση εικόνας 6">
            <a:extLst>
              <a:ext uri="{FF2B5EF4-FFF2-40B4-BE49-F238E27FC236}">
                <a16:creationId xmlns:a16="http://schemas.microsoft.com/office/drawing/2014/main" id="{6EBB8630-43ED-F644-8790-71925B92D5C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49" name="Θέση εικόνας 48">
            <a:extLst>
              <a:ext uri="{FF2B5EF4-FFF2-40B4-BE49-F238E27FC236}">
                <a16:creationId xmlns:a16="http://schemas.microsoft.com/office/drawing/2014/main" id="{4961FF34-A229-3146-913B-A401FA6D6B3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>
            <a:fillRect/>
          </a:stretch>
        </p:blipFill>
        <p:spPr/>
      </p:pic>
      <p:pic>
        <p:nvPicPr>
          <p:cNvPr id="52" name="Εικόνα 51">
            <a:extLst>
              <a:ext uri="{FF2B5EF4-FFF2-40B4-BE49-F238E27FC236}">
                <a16:creationId xmlns:a16="http://schemas.microsoft.com/office/drawing/2014/main" id="{FBB35294-6E41-C447-BBB2-3A1BC668C4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207" y="1743320"/>
            <a:ext cx="1097881" cy="1090335"/>
          </a:xfrm>
          <a:prstGeom prst="rect">
            <a:avLst/>
          </a:prstGeom>
        </p:spPr>
      </p:pic>
      <p:pic>
        <p:nvPicPr>
          <p:cNvPr id="54" name="Εικόνα 53">
            <a:extLst>
              <a:ext uri="{FF2B5EF4-FFF2-40B4-BE49-F238E27FC236}">
                <a16:creationId xmlns:a16="http://schemas.microsoft.com/office/drawing/2014/main" id="{5F9408A2-01FB-1F48-909A-1261A3D378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91" y="1738589"/>
            <a:ext cx="1069458" cy="1076826"/>
          </a:xfrm>
          <a:prstGeom prst="rect">
            <a:avLst/>
          </a:prstGeom>
        </p:spPr>
      </p:pic>
      <p:pic>
        <p:nvPicPr>
          <p:cNvPr id="56" name="Εικόνα 55">
            <a:extLst>
              <a:ext uri="{FF2B5EF4-FFF2-40B4-BE49-F238E27FC236}">
                <a16:creationId xmlns:a16="http://schemas.microsoft.com/office/drawing/2014/main" id="{B97234A7-CE84-4740-94CB-7B0F0C62B1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1502" y="1191606"/>
            <a:ext cx="2170792" cy="2170792"/>
          </a:xfrm>
          <a:prstGeom prst="rect">
            <a:avLst/>
          </a:prstGeom>
        </p:spPr>
      </p:pic>
      <p:pic>
        <p:nvPicPr>
          <p:cNvPr id="3" name="Εικόνα 2">
            <a:extLst>
              <a:ext uri="{FF2B5EF4-FFF2-40B4-BE49-F238E27FC236}">
                <a16:creationId xmlns:a16="http://schemas.microsoft.com/office/drawing/2014/main" id="{39C42BE0-A325-BB4F-A36F-57DA31E2AA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6568" y="3041148"/>
            <a:ext cx="1465112" cy="581394"/>
          </a:xfrm>
          <a:prstGeom prst="rect">
            <a:avLst/>
          </a:prstGeom>
        </p:spPr>
      </p:pic>
      <p:pic>
        <p:nvPicPr>
          <p:cNvPr id="8" name="Εικόνα 7">
            <a:extLst>
              <a:ext uri="{FF2B5EF4-FFF2-40B4-BE49-F238E27FC236}">
                <a16:creationId xmlns:a16="http://schemas.microsoft.com/office/drawing/2014/main" id="{84A8530C-A800-9D41-9A02-C6D7309B0A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06580" y="2833655"/>
            <a:ext cx="990600" cy="914400"/>
          </a:xfrm>
          <a:prstGeom prst="rect">
            <a:avLst/>
          </a:prstGeom>
        </p:spPr>
      </p:pic>
      <p:pic>
        <p:nvPicPr>
          <p:cNvPr id="11" name="Εικόνα 10">
            <a:extLst>
              <a:ext uri="{FF2B5EF4-FFF2-40B4-BE49-F238E27FC236}">
                <a16:creationId xmlns:a16="http://schemas.microsoft.com/office/drawing/2014/main" id="{BF1BEDFC-3FCA-B34D-A7FC-88F49B9528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36750" y="4764070"/>
            <a:ext cx="1272619" cy="1272619"/>
          </a:xfrm>
          <a:prstGeom prst="rect">
            <a:avLst/>
          </a:prstGeom>
        </p:spPr>
      </p:pic>
      <p:pic>
        <p:nvPicPr>
          <p:cNvPr id="14" name="Εικόνα 13">
            <a:extLst>
              <a:ext uri="{FF2B5EF4-FFF2-40B4-BE49-F238E27FC236}">
                <a16:creationId xmlns:a16="http://schemas.microsoft.com/office/drawing/2014/main" id="{0395EBA7-2DAF-9D4C-947F-D9444DE3E48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18928" y="5144474"/>
            <a:ext cx="1190869" cy="736290"/>
          </a:xfrm>
          <a:prstGeom prst="rect">
            <a:avLst/>
          </a:prstGeom>
        </p:spPr>
      </p:pic>
      <p:pic>
        <p:nvPicPr>
          <p:cNvPr id="48" name="Εικόνα 47">
            <a:extLst>
              <a:ext uri="{FF2B5EF4-FFF2-40B4-BE49-F238E27FC236}">
                <a16:creationId xmlns:a16="http://schemas.microsoft.com/office/drawing/2014/main" id="{6E00B044-524E-2D46-9D81-D182E938516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34034" y="5819697"/>
            <a:ext cx="1356025" cy="593262"/>
          </a:xfrm>
          <a:prstGeom prst="rect">
            <a:avLst/>
          </a:prstGeom>
        </p:spPr>
      </p:pic>
      <p:pic>
        <p:nvPicPr>
          <p:cNvPr id="51" name="Εικόνα 50">
            <a:extLst>
              <a:ext uri="{FF2B5EF4-FFF2-40B4-BE49-F238E27FC236}">
                <a16:creationId xmlns:a16="http://schemas.microsoft.com/office/drawing/2014/main" id="{217AC3CF-EB71-9D45-85D8-0E4858A07BE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86441" y="6108665"/>
            <a:ext cx="1738820" cy="304294"/>
          </a:xfrm>
          <a:prstGeom prst="rect">
            <a:avLst/>
          </a:prstGeom>
        </p:spPr>
      </p:pic>
      <p:pic>
        <p:nvPicPr>
          <p:cNvPr id="55" name="Εικόνα 54">
            <a:extLst>
              <a:ext uri="{FF2B5EF4-FFF2-40B4-BE49-F238E27FC236}">
                <a16:creationId xmlns:a16="http://schemas.microsoft.com/office/drawing/2014/main" id="{72299A9D-540C-EF49-AFE1-694BCB4CAB4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724126" y="5465914"/>
            <a:ext cx="1795976" cy="1446758"/>
          </a:xfrm>
          <a:prstGeom prst="rect">
            <a:avLst/>
          </a:prstGeom>
        </p:spPr>
      </p:pic>
      <p:pic>
        <p:nvPicPr>
          <p:cNvPr id="50" name="Εικόνα 49">
            <a:extLst>
              <a:ext uri="{FF2B5EF4-FFF2-40B4-BE49-F238E27FC236}">
                <a16:creationId xmlns:a16="http://schemas.microsoft.com/office/drawing/2014/main" id="{DB2B0A47-F4DD-9344-A35A-C352DD26012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0" y="34943"/>
            <a:ext cx="2656466" cy="8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387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/>
          <p:cNvSpPr/>
          <p:nvPr/>
        </p:nvSpPr>
        <p:spPr>
          <a:xfrm>
            <a:off x="476250" y="47625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2" name="TextBox 11"/>
          <p:cNvSpPr txBox="1"/>
          <p:nvPr/>
        </p:nvSpPr>
        <p:spPr>
          <a:xfrm>
            <a:off x="2044822" y="4422795"/>
            <a:ext cx="76290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Lato Black" panose="020F0A02020204030203" pitchFamily="34" charset="0"/>
                <a:cs typeface="Lato Black" panose="020F0A02020204030203" pitchFamily="34" charset="0"/>
              </a:rPr>
              <a:t>THANK YOU</a:t>
            </a:r>
            <a:endParaRPr lang="en-US" sz="9600" dirty="0">
              <a:latin typeface="Lato Light" panose="020F0402020204030203" pitchFamily="34" charset="0"/>
              <a:cs typeface="Lato Light" panose="020F0402020204030203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857542" y="4677765"/>
            <a:ext cx="187280" cy="1059719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pic>
        <p:nvPicPr>
          <p:cNvPr id="7" name="Εικόνα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802" y="1879600"/>
            <a:ext cx="6455052" cy="203492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24547" y="3705195"/>
            <a:ext cx="454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ato Black" panose="020F0A02020204030203" pitchFamily="34" charset="0"/>
                <a:cs typeface="Lato Black" panose="020F0A02020204030203" pitchFamily="34" charset="0"/>
              </a:rPr>
              <a:t>www.giventrust.org</a:t>
            </a:r>
            <a:endParaRPr lang="en-US" sz="2400" b="1" dirty="0">
              <a:latin typeface="Lato Light" panose="020F0402020204030203" pitchFamily="34" charset="0"/>
              <a:cs typeface="Lato Light" panose="020F04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661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/>
        </p:nvSpPr>
        <p:spPr>
          <a:xfrm>
            <a:off x="-1160209" y="275785"/>
            <a:ext cx="2392873" cy="2015970"/>
          </a:xfrm>
          <a:custGeom>
            <a:avLst/>
            <a:gdLst>
              <a:gd name="connsiteX0" fmla="*/ 2941191 w 2985796"/>
              <a:gd name="connsiteY0" fmla="*/ 2426291 h 2515501"/>
              <a:gd name="connsiteX1" fmla="*/ 2985796 w 2985796"/>
              <a:gd name="connsiteY1" fmla="*/ 2470896 h 2515501"/>
              <a:gd name="connsiteX2" fmla="*/ 2941191 w 2985796"/>
              <a:gd name="connsiteY2" fmla="*/ 2515501 h 2515501"/>
              <a:gd name="connsiteX3" fmla="*/ 2896586 w 2985796"/>
              <a:gd name="connsiteY3" fmla="*/ 2470896 h 2515501"/>
              <a:gd name="connsiteX4" fmla="*/ 2941191 w 2985796"/>
              <a:gd name="connsiteY4" fmla="*/ 2426291 h 2515501"/>
              <a:gd name="connsiteX5" fmla="*/ 2619348 w 2985796"/>
              <a:gd name="connsiteY5" fmla="*/ 2426291 h 2515501"/>
              <a:gd name="connsiteX6" fmla="*/ 2663953 w 2985796"/>
              <a:gd name="connsiteY6" fmla="*/ 2470896 h 2515501"/>
              <a:gd name="connsiteX7" fmla="*/ 2619348 w 2985796"/>
              <a:gd name="connsiteY7" fmla="*/ 2515501 h 2515501"/>
              <a:gd name="connsiteX8" fmla="*/ 2574743 w 2985796"/>
              <a:gd name="connsiteY8" fmla="*/ 2470896 h 2515501"/>
              <a:gd name="connsiteX9" fmla="*/ 2619348 w 2985796"/>
              <a:gd name="connsiteY9" fmla="*/ 2426291 h 2515501"/>
              <a:gd name="connsiteX10" fmla="*/ 2297505 w 2985796"/>
              <a:gd name="connsiteY10" fmla="*/ 2426291 h 2515501"/>
              <a:gd name="connsiteX11" fmla="*/ 2342110 w 2985796"/>
              <a:gd name="connsiteY11" fmla="*/ 2470896 h 2515501"/>
              <a:gd name="connsiteX12" fmla="*/ 2297505 w 2985796"/>
              <a:gd name="connsiteY12" fmla="*/ 2515501 h 2515501"/>
              <a:gd name="connsiteX13" fmla="*/ 2252900 w 2985796"/>
              <a:gd name="connsiteY13" fmla="*/ 2470896 h 2515501"/>
              <a:gd name="connsiteX14" fmla="*/ 2297505 w 2985796"/>
              <a:gd name="connsiteY14" fmla="*/ 2426291 h 2515501"/>
              <a:gd name="connsiteX15" fmla="*/ 1975662 w 2985796"/>
              <a:gd name="connsiteY15" fmla="*/ 2426291 h 2515501"/>
              <a:gd name="connsiteX16" fmla="*/ 2020267 w 2985796"/>
              <a:gd name="connsiteY16" fmla="*/ 2470896 h 2515501"/>
              <a:gd name="connsiteX17" fmla="*/ 1975662 w 2985796"/>
              <a:gd name="connsiteY17" fmla="*/ 2515501 h 2515501"/>
              <a:gd name="connsiteX18" fmla="*/ 1931057 w 2985796"/>
              <a:gd name="connsiteY18" fmla="*/ 2470896 h 2515501"/>
              <a:gd name="connsiteX19" fmla="*/ 1975662 w 2985796"/>
              <a:gd name="connsiteY19" fmla="*/ 2426291 h 2515501"/>
              <a:gd name="connsiteX20" fmla="*/ 1653819 w 2985796"/>
              <a:gd name="connsiteY20" fmla="*/ 2426291 h 2515501"/>
              <a:gd name="connsiteX21" fmla="*/ 1698424 w 2985796"/>
              <a:gd name="connsiteY21" fmla="*/ 2470896 h 2515501"/>
              <a:gd name="connsiteX22" fmla="*/ 1653819 w 2985796"/>
              <a:gd name="connsiteY22" fmla="*/ 2515501 h 2515501"/>
              <a:gd name="connsiteX23" fmla="*/ 1609214 w 2985796"/>
              <a:gd name="connsiteY23" fmla="*/ 2470896 h 2515501"/>
              <a:gd name="connsiteX24" fmla="*/ 1653819 w 2985796"/>
              <a:gd name="connsiteY24" fmla="*/ 2426291 h 2515501"/>
              <a:gd name="connsiteX25" fmla="*/ 1331977 w 2985796"/>
              <a:gd name="connsiteY25" fmla="*/ 2426291 h 2515501"/>
              <a:gd name="connsiteX26" fmla="*/ 1376582 w 2985796"/>
              <a:gd name="connsiteY26" fmla="*/ 2470896 h 2515501"/>
              <a:gd name="connsiteX27" fmla="*/ 1331977 w 2985796"/>
              <a:gd name="connsiteY27" fmla="*/ 2515501 h 2515501"/>
              <a:gd name="connsiteX28" fmla="*/ 1287372 w 2985796"/>
              <a:gd name="connsiteY28" fmla="*/ 2470896 h 2515501"/>
              <a:gd name="connsiteX29" fmla="*/ 1331977 w 2985796"/>
              <a:gd name="connsiteY29" fmla="*/ 2426291 h 2515501"/>
              <a:gd name="connsiteX30" fmla="*/ 1010134 w 2985796"/>
              <a:gd name="connsiteY30" fmla="*/ 2426291 h 2515501"/>
              <a:gd name="connsiteX31" fmla="*/ 1054739 w 2985796"/>
              <a:gd name="connsiteY31" fmla="*/ 2470896 h 2515501"/>
              <a:gd name="connsiteX32" fmla="*/ 1010134 w 2985796"/>
              <a:gd name="connsiteY32" fmla="*/ 2515501 h 2515501"/>
              <a:gd name="connsiteX33" fmla="*/ 965529 w 2985796"/>
              <a:gd name="connsiteY33" fmla="*/ 2470896 h 2515501"/>
              <a:gd name="connsiteX34" fmla="*/ 1010134 w 2985796"/>
              <a:gd name="connsiteY34" fmla="*/ 2426291 h 2515501"/>
              <a:gd name="connsiteX35" fmla="*/ 688291 w 2985796"/>
              <a:gd name="connsiteY35" fmla="*/ 2426291 h 2515501"/>
              <a:gd name="connsiteX36" fmla="*/ 732896 w 2985796"/>
              <a:gd name="connsiteY36" fmla="*/ 2470896 h 2515501"/>
              <a:gd name="connsiteX37" fmla="*/ 688291 w 2985796"/>
              <a:gd name="connsiteY37" fmla="*/ 2515501 h 2515501"/>
              <a:gd name="connsiteX38" fmla="*/ 643686 w 2985796"/>
              <a:gd name="connsiteY38" fmla="*/ 2470896 h 2515501"/>
              <a:gd name="connsiteX39" fmla="*/ 688291 w 2985796"/>
              <a:gd name="connsiteY39" fmla="*/ 2426291 h 2515501"/>
              <a:gd name="connsiteX40" fmla="*/ 366448 w 2985796"/>
              <a:gd name="connsiteY40" fmla="*/ 2426291 h 2515501"/>
              <a:gd name="connsiteX41" fmla="*/ 411053 w 2985796"/>
              <a:gd name="connsiteY41" fmla="*/ 2470896 h 2515501"/>
              <a:gd name="connsiteX42" fmla="*/ 366448 w 2985796"/>
              <a:gd name="connsiteY42" fmla="*/ 2515501 h 2515501"/>
              <a:gd name="connsiteX43" fmla="*/ 321843 w 2985796"/>
              <a:gd name="connsiteY43" fmla="*/ 2470896 h 2515501"/>
              <a:gd name="connsiteX44" fmla="*/ 366448 w 2985796"/>
              <a:gd name="connsiteY44" fmla="*/ 2426291 h 2515501"/>
              <a:gd name="connsiteX45" fmla="*/ 44605 w 2985796"/>
              <a:gd name="connsiteY45" fmla="*/ 2426291 h 2515501"/>
              <a:gd name="connsiteX46" fmla="*/ 89210 w 2985796"/>
              <a:gd name="connsiteY46" fmla="*/ 2470896 h 2515501"/>
              <a:gd name="connsiteX47" fmla="*/ 44605 w 2985796"/>
              <a:gd name="connsiteY47" fmla="*/ 2515501 h 2515501"/>
              <a:gd name="connsiteX48" fmla="*/ 0 w 2985796"/>
              <a:gd name="connsiteY48" fmla="*/ 2470896 h 2515501"/>
              <a:gd name="connsiteX49" fmla="*/ 44605 w 2985796"/>
              <a:gd name="connsiteY49" fmla="*/ 2426291 h 2515501"/>
              <a:gd name="connsiteX50" fmla="*/ 2941191 w 2985796"/>
              <a:gd name="connsiteY50" fmla="*/ 2076638 h 2515501"/>
              <a:gd name="connsiteX51" fmla="*/ 2985796 w 2985796"/>
              <a:gd name="connsiteY51" fmla="*/ 2121243 h 2515501"/>
              <a:gd name="connsiteX52" fmla="*/ 2941191 w 2985796"/>
              <a:gd name="connsiteY52" fmla="*/ 2165848 h 2515501"/>
              <a:gd name="connsiteX53" fmla="*/ 2896586 w 2985796"/>
              <a:gd name="connsiteY53" fmla="*/ 2121243 h 2515501"/>
              <a:gd name="connsiteX54" fmla="*/ 2941191 w 2985796"/>
              <a:gd name="connsiteY54" fmla="*/ 2076638 h 2515501"/>
              <a:gd name="connsiteX55" fmla="*/ 2619348 w 2985796"/>
              <a:gd name="connsiteY55" fmla="*/ 2076638 h 2515501"/>
              <a:gd name="connsiteX56" fmla="*/ 2663953 w 2985796"/>
              <a:gd name="connsiteY56" fmla="*/ 2121243 h 2515501"/>
              <a:gd name="connsiteX57" fmla="*/ 2619348 w 2985796"/>
              <a:gd name="connsiteY57" fmla="*/ 2165848 h 2515501"/>
              <a:gd name="connsiteX58" fmla="*/ 2574743 w 2985796"/>
              <a:gd name="connsiteY58" fmla="*/ 2121243 h 2515501"/>
              <a:gd name="connsiteX59" fmla="*/ 2619348 w 2985796"/>
              <a:gd name="connsiteY59" fmla="*/ 2076638 h 2515501"/>
              <a:gd name="connsiteX60" fmla="*/ 2297505 w 2985796"/>
              <a:gd name="connsiteY60" fmla="*/ 2076638 h 2515501"/>
              <a:gd name="connsiteX61" fmla="*/ 2342110 w 2985796"/>
              <a:gd name="connsiteY61" fmla="*/ 2121243 h 2515501"/>
              <a:gd name="connsiteX62" fmla="*/ 2297505 w 2985796"/>
              <a:gd name="connsiteY62" fmla="*/ 2165848 h 2515501"/>
              <a:gd name="connsiteX63" fmla="*/ 2252900 w 2985796"/>
              <a:gd name="connsiteY63" fmla="*/ 2121243 h 2515501"/>
              <a:gd name="connsiteX64" fmla="*/ 2297505 w 2985796"/>
              <a:gd name="connsiteY64" fmla="*/ 2076638 h 2515501"/>
              <a:gd name="connsiteX65" fmla="*/ 1975662 w 2985796"/>
              <a:gd name="connsiteY65" fmla="*/ 2076638 h 2515501"/>
              <a:gd name="connsiteX66" fmla="*/ 2020267 w 2985796"/>
              <a:gd name="connsiteY66" fmla="*/ 2121243 h 2515501"/>
              <a:gd name="connsiteX67" fmla="*/ 1975662 w 2985796"/>
              <a:gd name="connsiteY67" fmla="*/ 2165848 h 2515501"/>
              <a:gd name="connsiteX68" fmla="*/ 1931057 w 2985796"/>
              <a:gd name="connsiteY68" fmla="*/ 2121243 h 2515501"/>
              <a:gd name="connsiteX69" fmla="*/ 1975662 w 2985796"/>
              <a:gd name="connsiteY69" fmla="*/ 2076638 h 2515501"/>
              <a:gd name="connsiteX70" fmla="*/ 1653819 w 2985796"/>
              <a:gd name="connsiteY70" fmla="*/ 2076638 h 2515501"/>
              <a:gd name="connsiteX71" fmla="*/ 1698424 w 2985796"/>
              <a:gd name="connsiteY71" fmla="*/ 2121243 h 2515501"/>
              <a:gd name="connsiteX72" fmla="*/ 1653819 w 2985796"/>
              <a:gd name="connsiteY72" fmla="*/ 2165848 h 2515501"/>
              <a:gd name="connsiteX73" fmla="*/ 1609214 w 2985796"/>
              <a:gd name="connsiteY73" fmla="*/ 2121243 h 2515501"/>
              <a:gd name="connsiteX74" fmla="*/ 1653819 w 2985796"/>
              <a:gd name="connsiteY74" fmla="*/ 2076638 h 2515501"/>
              <a:gd name="connsiteX75" fmla="*/ 1331977 w 2985796"/>
              <a:gd name="connsiteY75" fmla="*/ 2076638 h 2515501"/>
              <a:gd name="connsiteX76" fmla="*/ 1376582 w 2985796"/>
              <a:gd name="connsiteY76" fmla="*/ 2121243 h 2515501"/>
              <a:gd name="connsiteX77" fmla="*/ 1331977 w 2985796"/>
              <a:gd name="connsiteY77" fmla="*/ 2165848 h 2515501"/>
              <a:gd name="connsiteX78" fmla="*/ 1287372 w 2985796"/>
              <a:gd name="connsiteY78" fmla="*/ 2121243 h 2515501"/>
              <a:gd name="connsiteX79" fmla="*/ 1331977 w 2985796"/>
              <a:gd name="connsiteY79" fmla="*/ 2076638 h 2515501"/>
              <a:gd name="connsiteX80" fmla="*/ 1010134 w 2985796"/>
              <a:gd name="connsiteY80" fmla="*/ 2076638 h 2515501"/>
              <a:gd name="connsiteX81" fmla="*/ 1054739 w 2985796"/>
              <a:gd name="connsiteY81" fmla="*/ 2121243 h 2515501"/>
              <a:gd name="connsiteX82" fmla="*/ 1010134 w 2985796"/>
              <a:gd name="connsiteY82" fmla="*/ 2165848 h 2515501"/>
              <a:gd name="connsiteX83" fmla="*/ 965529 w 2985796"/>
              <a:gd name="connsiteY83" fmla="*/ 2121243 h 2515501"/>
              <a:gd name="connsiteX84" fmla="*/ 1010134 w 2985796"/>
              <a:gd name="connsiteY84" fmla="*/ 2076638 h 2515501"/>
              <a:gd name="connsiteX85" fmla="*/ 688291 w 2985796"/>
              <a:gd name="connsiteY85" fmla="*/ 2076638 h 2515501"/>
              <a:gd name="connsiteX86" fmla="*/ 732896 w 2985796"/>
              <a:gd name="connsiteY86" fmla="*/ 2121243 h 2515501"/>
              <a:gd name="connsiteX87" fmla="*/ 688291 w 2985796"/>
              <a:gd name="connsiteY87" fmla="*/ 2165848 h 2515501"/>
              <a:gd name="connsiteX88" fmla="*/ 643686 w 2985796"/>
              <a:gd name="connsiteY88" fmla="*/ 2121243 h 2515501"/>
              <a:gd name="connsiteX89" fmla="*/ 688291 w 2985796"/>
              <a:gd name="connsiteY89" fmla="*/ 2076638 h 2515501"/>
              <a:gd name="connsiteX90" fmla="*/ 366448 w 2985796"/>
              <a:gd name="connsiteY90" fmla="*/ 2076638 h 2515501"/>
              <a:gd name="connsiteX91" fmla="*/ 411053 w 2985796"/>
              <a:gd name="connsiteY91" fmla="*/ 2121243 h 2515501"/>
              <a:gd name="connsiteX92" fmla="*/ 366448 w 2985796"/>
              <a:gd name="connsiteY92" fmla="*/ 2165848 h 2515501"/>
              <a:gd name="connsiteX93" fmla="*/ 321843 w 2985796"/>
              <a:gd name="connsiteY93" fmla="*/ 2121243 h 2515501"/>
              <a:gd name="connsiteX94" fmla="*/ 366448 w 2985796"/>
              <a:gd name="connsiteY94" fmla="*/ 2076638 h 2515501"/>
              <a:gd name="connsiteX95" fmla="*/ 44605 w 2985796"/>
              <a:gd name="connsiteY95" fmla="*/ 2076638 h 2515501"/>
              <a:gd name="connsiteX96" fmla="*/ 89210 w 2985796"/>
              <a:gd name="connsiteY96" fmla="*/ 2121243 h 2515501"/>
              <a:gd name="connsiteX97" fmla="*/ 44605 w 2985796"/>
              <a:gd name="connsiteY97" fmla="*/ 2165848 h 2515501"/>
              <a:gd name="connsiteX98" fmla="*/ 0 w 2985796"/>
              <a:gd name="connsiteY98" fmla="*/ 2121243 h 2515501"/>
              <a:gd name="connsiteX99" fmla="*/ 44605 w 2985796"/>
              <a:gd name="connsiteY99" fmla="*/ 2076638 h 2515501"/>
              <a:gd name="connsiteX100" fmla="*/ 2941191 w 2985796"/>
              <a:gd name="connsiteY100" fmla="*/ 1726985 h 2515501"/>
              <a:gd name="connsiteX101" fmla="*/ 2985796 w 2985796"/>
              <a:gd name="connsiteY101" fmla="*/ 1771590 h 2515501"/>
              <a:gd name="connsiteX102" fmla="*/ 2941191 w 2985796"/>
              <a:gd name="connsiteY102" fmla="*/ 1816195 h 2515501"/>
              <a:gd name="connsiteX103" fmla="*/ 2896586 w 2985796"/>
              <a:gd name="connsiteY103" fmla="*/ 1771590 h 2515501"/>
              <a:gd name="connsiteX104" fmla="*/ 2941191 w 2985796"/>
              <a:gd name="connsiteY104" fmla="*/ 1726985 h 2515501"/>
              <a:gd name="connsiteX105" fmla="*/ 2619348 w 2985796"/>
              <a:gd name="connsiteY105" fmla="*/ 1726985 h 2515501"/>
              <a:gd name="connsiteX106" fmla="*/ 2663953 w 2985796"/>
              <a:gd name="connsiteY106" fmla="*/ 1771590 h 2515501"/>
              <a:gd name="connsiteX107" fmla="*/ 2619348 w 2985796"/>
              <a:gd name="connsiteY107" fmla="*/ 1816195 h 2515501"/>
              <a:gd name="connsiteX108" fmla="*/ 2574743 w 2985796"/>
              <a:gd name="connsiteY108" fmla="*/ 1771590 h 2515501"/>
              <a:gd name="connsiteX109" fmla="*/ 2619348 w 2985796"/>
              <a:gd name="connsiteY109" fmla="*/ 1726985 h 2515501"/>
              <a:gd name="connsiteX110" fmla="*/ 2297505 w 2985796"/>
              <a:gd name="connsiteY110" fmla="*/ 1726985 h 2515501"/>
              <a:gd name="connsiteX111" fmla="*/ 2342110 w 2985796"/>
              <a:gd name="connsiteY111" fmla="*/ 1771590 h 2515501"/>
              <a:gd name="connsiteX112" fmla="*/ 2297505 w 2985796"/>
              <a:gd name="connsiteY112" fmla="*/ 1816195 h 2515501"/>
              <a:gd name="connsiteX113" fmla="*/ 2252900 w 2985796"/>
              <a:gd name="connsiteY113" fmla="*/ 1771590 h 2515501"/>
              <a:gd name="connsiteX114" fmla="*/ 2297505 w 2985796"/>
              <a:gd name="connsiteY114" fmla="*/ 1726985 h 2515501"/>
              <a:gd name="connsiteX115" fmla="*/ 1975662 w 2985796"/>
              <a:gd name="connsiteY115" fmla="*/ 1726985 h 2515501"/>
              <a:gd name="connsiteX116" fmla="*/ 2020267 w 2985796"/>
              <a:gd name="connsiteY116" fmla="*/ 1771590 h 2515501"/>
              <a:gd name="connsiteX117" fmla="*/ 1975662 w 2985796"/>
              <a:gd name="connsiteY117" fmla="*/ 1816195 h 2515501"/>
              <a:gd name="connsiteX118" fmla="*/ 1931057 w 2985796"/>
              <a:gd name="connsiteY118" fmla="*/ 1771590 h 2515501"/>
              <a:gd name="connsiteX119" fmla="*/ 1975662 w 2985796"/>
              <a:gd name="connsiteY119" fmla="*/ 1726985 h 2515501"/>
              <a:gd name="connsiteX120" fmla="*/ 1653819 w 2985796"/>
              <a:gd name="connsiteY120" fmla="*/ 1726985 h 2515501"/>
              <a:gd name="connsiteX121" fmla="*/ 1698424 w 2985796"/>
              <a:gd name="connsiteY121" fmla="*/ 1771590 h 2515501"/>
              <a:gd name="connsiteX122" fmla="*/ 1653819 w 2985796"/>
              <a:gd name="connsiteY122" fmla="*/ 1816195 h 2515501"/>
              <a:gd name="connsiteX123" fmla="*/ 1609214 w 2985796"/>
              <a:gd name="connsiteY123" fmla="*/ 1771590 h 2515501"/>
              <a:gd name="connsiteX124" fmla="*/ 1653819 w 2985796"/>
              <a:gd name="connsiteY124" fmla="*/ 1726985 h 2515501"/>
              <a:gd name="connsiteX125" fmla="*/ 1331977 w 2985796"/>
              <a:gd name="connsiteY125" fmla="*/ 1726985 h 2515501"/>
              <a:gd name="connsiteX126" fmla="*/ 1376582 w 2985796"/>
              <a:gd name="connsiteY126" fmla="*/ 1771590 h 2515501"/>
              <a:gd name="connsiteX127" fmla="*/ 1331977 w 2985796"/>
              <a:gd name="connsiteY127" fmla="*/ 1816195 h 2515501"/>
              <a:gd name="connsiteX128" fmla="*/ 1287372 w 2985796"/>
              <a:gd name="connsiteY128" fmla="*/ 1771590 h 2515501"/>
              <a:gd name="connsiteX129" fmla="*/ 1331977 w 2985796"/>
              <a:gd name="connsiteY129" fmla="*/ 1726985 h 2515501"/>
              <a:gd name="connsiteX130" fmla="*/ 1010134 w 2985796"/>
              <a:gd name="connsiteY130" fmla="*/ 1726985 h 2515501"/>
              <a:gd name="connsiteX131" fmla="*/ 1054739 w 2985796"/>
              <a:gd name="connsiteY131" fmla="*/ 1771590 h 2515501"/>
              <a:gd name="connsiteX132" fmla="*/ 1010134 w 2985796"/>
              <a:gd name="connsiteY132" fmla="*/ 1816195 h 2515501"/>
              <a:gd name="connsiteX133" fmla="*/ 965529 w 2985796"/>
              <a:gd name="connsiteY133" fmla="*/ 1771590 h 2515501"/>
              <a:gd name="connsiteX134" fmla="*/ 1010134 w 2985796"/>
              <a:gd name="connsiteY134" fmla="*/ 1726985 h 2515501"/>
              <a:gd name="connsiteX135" fmla="*/ 688291 w 2985796"/>
              <a:gd name="connsiteY135" fmla="*/ 1726985 h 2515501"/>
              <a:gd name="connsiteX136" fmla="*/ 732896 w 2985796"/>
              <a:gd name="connsiteY136" fmla="*/ 1771590 h 2515501"/>
              <a:gd name="connsiteX137" fmla="*/ 688291 w 2985796"/>
              <a:gd name="connsiteY137" fmla="*/ 1816195 h 2515501"/>
              <a:gd name="connsiteX138" fmla="*/ 643686 w 2985796"/>
              <a:gd name="connsiteY138" fmla="*/ 1771590 h 2515501"/>
              <a:gd name="connsiteX139" fmla="*/ 688291 w 2985796"/>
              <a:gd name="connsiteY139" fmla="*/ 1726985 h 2515501"/>
              <a:gd name="connsiteX140" fmla="*/ 366448 w 2985796"/>
              <a:gd name="connsiteY140" fmla="*/ 1726985 h 2515501"/>
              <a:gd name="connsiteX141" fmla="*/ 411053 w 2985796"/>
              <a:gd name="connsiteY141" fmla="*/ 1771590 h 2515501"/>
              <a:gd name="connsiteX142" fmla="*/ 366448 w 2985796"/>
              <a:gd name="connsiteY142" fmla="*/ 1816195 h 2515501"/>
              <a:gd name="connsiteX143" fmla="*/ 321843 w 2985796"/>
              <a:gd name="connsiteY143" fmla="*/ 1771590 h 2515501"/>
              <a:gd name="connsiteX144" fmla="*/ 366448 w 2985796"/>
              <a:gd name="connsiteY144" fmla="*/ 1726985 h 2515501"/>
              <a:gd name="connsiteX145" fmla="*/ 44605 w 2985796"/>
              <a:gd name="connsiteY145" fmla="*/ 1726985 h 2515501"/>
              <a:gd name="connsiteX146" fmla="*/ 89210 w 2985796"/>
              <a:gd name="connsiteY146" fmla="*/ 1771590 h 2515501"/>
              <a:gd name="connsiteX147" fmla="*/ 44605 w 2985796"/>
              <a:gd name="connsiteY147" fmla="*/ 1816195 h 2515501"/>
              <a:gd name="connsiteX148" fmla="*/ 0 w 2985796"/>
              <a:gd name="connsiteY148" fmla="*/ 1771590 h 2515501"/>
              <a:gd name="connsiteX149" fmla="*/ 44605 w 2985796"/>
              <a:gd name="connsiteY149" fmla="*/ 1726985 h 2515501"/>
              <a:gd name="connsiteX150" fmla="*/ 2941191 w 2985796"/>
              <a:gd name="connsiteY150" fmla="*/ 1377332 h 2515501"/>
              <a:gd name="connsiteX151" fmla="*/ 2985796 w 2985796"/>
              <a:gd name="connsiteY151" fmla="*/ 1421937 h 2515501"/>
              <a:gd name="connsiteX152" fmla="*/ 2941191 w 2985796"/>
              <a:gd name="connsiteY152" fmla="*/ 1466542 h 2515501"/>
              <a:gd name="connsiteX153" fmla="*/ 2896586 w 2985796"/>
              <a:gd name="connsiteY153" fmla="*/ 1421937 h 2515501"/>
              <a:gd name="connsiteX154" fmla="*/ 2941191 w 2985796"/>
              <a:gd name="connsiteY154" fmla="*/ 1377332 h 2515501"/>
              <a:gd name="connsiteX155" fmla="*/ 2619348 w 2985796"/>
              <a:gd name="connsiteY155" fmla="*/ 1377332 h 2515501"/>
              <a:gd name="connsiteX156" fmla="*/ 2663953 w 2985796"/>
              <a:gd name="connsiteY156" fmla="*/ 1421937 h 2515501"/>
              <a:gd name="connsiteX157" fmla="*/ 2619348 w 2985796"/>
              <a:gd name="connsiteY157" fmla="*/ 1466542 h 2515501"/>
              <a:gd name="connsiteX158" fmla="*/ 2574743 w 2985796"/>
              <a:gd name="connsiteY158" fmla="*/ 1421937 h 2515501"/>
              <a:gd name="connsiteX159" fmla="*/ 2619348 w 2985796"/>
              <a:gd name="connsiteY159" fmla="*/ 1377332 h 2515501"/>
              <a:gd name="connsiteX160" fmla="*/ 2297505 w 2985796"/>
              <a:gd name="connsiteY160" fmla="*/ 1377332 h 2515501"/>
              <a:gd name="connsiteX161" fmla="*/ 2342110 w 2985796"/>
              <a:gd name="connsiteY161" fmla="*/ 1421937 h 2515501"/>
              <a:gd name="connsiteX162" fmla="*/ 2297505 w 2985796"/>
              <a:gd name="connsiteY162" fmla="*/ 1466542 h 2515501"/>
              <a:gd name="connsiteX163" fmla="*/ 2252900 w 2985796"/>
              <a:gd name="connsiteY163" fmla="*/ 1421937 h 2515501"/>
              <a:gd name="connsiteX164" fmla="*/ 2297505 w 2985796"/>
              <a:gd name="connsiteY164" fmla="*/ 1377332 h 2515501"/>
              <a:gd name="connsiteX165" fmla="*/ 1975662 w 2985796"/>
              <a:gd name="connsiteY165" fmla="*/ 1377332 h 2515501"/>
              <a:gd name="connsiteX166" fmla="*/ 2020267 w 2985796"/>
              <a:gd name="connsiteY166" fmla="*/ 1421937 h 2515501"/>
              <a:gd name="connsiteX167" fmla="*/ 1975662 w 2985796"/>
              <a:gd name="connsiteY167" fmla="*/ 1466542 h 2515501"/>
              <a:gd name="connsiteX168" fmla="*/ 1931057 w 2985796"/>
              <a:gd name="connsiteY168" fmla="*/ 1421937 h 2515501"/>
              <a:gd name="connsiteX169" fmla="*/ 1975662 w 2985796"/>
              <a:gd name="connsiteY169" fmla="*/ 1377332 h 2515501"/>
              <a:gd name="connsiteX170" fmla="*/ 1653819 w 2985796"/>
              <a:gd name="connsiteY170" fmla="*/ 1377332 h 2515501"/>
              <a:gd name="connsiteX171" fmla="*/ 1698424 w 2985796"/>
              <a:gd name="connsiteY171" fmla="*/ 1421937 h 2515501"/>
              <a:gd name="connsiteX172" fmla="*/ 1653819 w 2985796"/>
              <a:gd name="connsiteY172" fmla="*/ 1466542 h 2515501"/>
              <a:gd name="connsiteX173" fmla="*/ 1609214 w 2985796"/>
              <a:gd name="connsiteY173" fmla="*/ 1421937 h 2515501"/>
              <a:gd name="connsiteX174" fmla="*/ 1653819 w 2985796"/>
              <a:gd name="connsiteY174" fmla="*/ 1377332 h 2515501"/>
              <a:gd name="connsiteX175" fmla="*/ 1331977 w 2985796"/>
              <a:gd name="connsiteY175" fmla="*/ 1377332 h 2515501"/>
              <a:gd name="connsiteX176" fmla="*/ 1376582 w 2985796"/>
              <a:gd name="connsiteY176" fmla="*/ 1421937 h 2515501"/>
              <a:gd name="connsiteX177" fmla="*/ 1331977 w 2985796"/>
              <a:gd name="connsiteY177" fmla="*/ 1466542 h 2515501"/>
              <a:gd name="connsiteX178" fmla="*/ 1287372 w 2985796"/>
              <a:gd name="connsiteY178" fmla="*/ 1421937 h 2515501"/>
              <a:gd name="connsiteX179" fmla="*/ 1331977 w 2985796"/>
              <a:gd name="connsiteY179" fmla="*/ 1377332 h 2515501"/>
              <a:gd name="connsiteX180" fmla="*/ 1010134 w 2985796"/>
              <a:gd name="connsiteY180" fmla="*/ 1377332 h 2515501"/>
              <a:gd name="connsiteX181" fmla="*/ 1054739 w 2985796"/>
              <a:gd name="connsiteY181" fmla="*/ 1421937 h 2515501"/>
              <a:gd name="connsiteX182" fmla="*/ 1010134 w 2985796"/>
              <a:gd name="connsiteY182" fmla="*/ 1466542 h 2515501"/>
              <a:gd name="connsiteX183" fmla="*/ 965529 w 2985796"/>
              <a:gd name="connsiteY183" fmla="*/ 1421937 h 2515501"/>
              <a:gd name="connsiteX184" fmla="*/ 1010134 w 2985796"/>
              <a:gd name="connsiteY184" fmla="*/ 1377332 h 2515501"/>
              <a:gd name="connsiteX185" fmla="*/ 688291 w 2985796"/>
              <a:gd name="connsiteY185" fmla="*/ 1377332 h 2515501"/>
              <a:gd name="connsiteX186" fmla="*/ 732896 w 2985796"/>
              <a:gd name="connsiteY186" fmla="*/ 1421937 h 2515501"/>
              <a:gd name="connsiteX187" fmla="*/ 688291 w 2985796"/>
              <a:gd name="connsiteY187" fmla="*/ 1466542 h 2515501"/>
              <a:gd name="connsiteX188" fmla="*/ 643686 w 2985796"/>
              <a:gd name="connsiteY188" fmla="*/ 1421937 h 2515501"/>
              <a:gd name="connsiteX189" fmla="*/ 688291 w 2985796"/>
              <a:gd name="connsiteY189" fmla="*/ 1377332 h 2515501"/>
              <a:gd name="connsiteX190" fmla="*/ 366448 w 2985796"/>
              <a:gd name="connsiteY190" fmla="*/ 1377332 h 2515501"/>
              <a:gd name="connsiteX191" fmla="*/ 411053 w 2985796"/>
              <a:gd name="connsiteY191" fmla="*/ 1421937 h 2515501"/>
              <a:gd name="connsiteX192" fmla="*/ 366448 w 2985796"/>
              <a:gd name="connsiteY192" fmla="*/ 1466542 h 2515501"/>
              <a:gd name="connsiteX193" fmla="*/ 321843 w 2985796"/>
              <a:gd name="connsiteY193" fmla="*/ 1421937 h 2515501"/>
              <a:gd name="connsiteX194" fmla="*/ 366448 w 2985796"/>
              <a:gd name="connsiteY194" fmla="*/ 1377332 h 2515501"/>
              <a:gd name="connsiteX195" fmla="*/ 44605 w 2985796"/>
              <a:gd name="connsiteY195" fmla="*/ 1377332 h 2515501"/>
              <a:gd name="connsiteX196" fmla="*/ 89210 w 2985796"/>
              <a:gd name="connsiteY196" fmla="*/ 1421937 h 2515501"/>
              <a:gd name="connsiteX197" fmla="*/ 44605 w 2985796"/>
              <a:gd name="connsiteY197" fmla="*/ 1466542 h 2515501"/>
              <a:gd name="connsiteX198" fmla="*/ 0 w 2985796"/>
              <a:gd name="connsiteY198" fmla="*/ 1421937 h 2515501"/>
              <a:gd name="connsiteX199" fmla="*/ 44605 w 2985796"/>
              <a:gd name="connsiteY199" fmla="*/ 1377332 h 2515501"/>
              <a:gd name="connsiteX200" fmla="*/ 2941191 w 2985796"/>
              <a:gd name="connsiteY200" fmla="*/ 1038319 h 2515501"/>
              <a:gd name="connsiteX201" fmla="*/ 2985796 w 2985796"/>
              <a:gd name="connsiteY201" fmla="*/ 1082924 h 2515501"/>
              <a:gd name="connsiteX202" fmla="*/ 2941191 w 2985796"/>
              <a:gd name="connsiteY202" fmla="*/ 1127529 h 2515501"/>
              <a:gd name="connsiteX203" fmla="*/ 2896586 w 2985796"/>
              <a:gd name="connsiteY203" fmla="*/ 1082924 h 2515501"/>
              <a:gd name="connsiteX204" fmla="*/ 2941191 w 2985796"/>
              <a:gd name="connsiteY204" fmla="*/ 1038319 h 2515501"/>
              <a:gd name="connsiteX205" fmla="*/ 2619348 w 2985796"/>
              <a:gd name="connsiteY205" fmla="*/ 1038319 h 2515501"/>
              <a:gd name="connsiteX206" fmla="*/ 2663953 w 2985796"/>
              <a:gd name="connsiteY206" fmla="*/ 1082924 h 2515501"/>
              <a:gd name="connsiteX207" fmla="*/ 2619348 w 2985796"/>
              <a:gd name="connsiteY207" fmla="*/ 1127529 h 2515501"/>
              <a:gd name="connsiteX208" fmla="*/ 2574743 w 2985796"/>
              <a:gd name="connsiteY208" fmla="*/ 1082924 h 2515501"/>
              <a:gd name="connsiteX209" fmla="*/ 2619348 w 2985796"/>
              <a:gd name="connsiteY209" fmla="*/ 1038319 h 2515501"/>
              <a:gd name="connsiteX210" fmla="*/ 2297505 w 2985796"/>
              <a:gd name="connsiteY210" fmla="*/ 1038319 h 2515501"/>
              <a:gd name="connsiteX211" fmla="*/ 2342110 w 2985796"/>
              <a:gd name="connsiteY211" fmla="*/ 1082924 h 2515501"/>
              <a:gd name="connsiteX212" fmla="*/ 2297505 w 2985796"/>
              <a:gd name="connsiteY212" fmla="*/ 1127529 h 2515501"/>
              <a:gd name="connsiteX213" fmla="*/ 2252900 w 2985796"/>
              <a:gd name="connsiteY213" fmla="*/ 1082924 h 2515501"/>
              <a:gd name="connsiteX214" fmla="*/ 2297505 w 2985796"/>
              <a:gd name="connsiteY214" fmla="*/ 1038319 h 2515501"/>
              <a:gd name="connsiteX215" fmla="*/ 1975662 w 2985796"/>
              <a:gd name="connsiteY215" fmla="*/ 1038319 h 2515501"/>
              <a:gd name="connsiteX216" fmla="*/ 2020267 w 2985796"/>
              <a:gd name="connsiteY216" fmla="*/ 1082924 h 2515501"/>
              <a:gd name="connsiteX217" fmla="*/ 1975662 w 2985796"/>
              <a:gd name="connsiteY217" fmla="*/ 1127529 h 2515501"/>
              <a:gd name="connsiteX218" fmla="*/ 1931057 w 2985796"/>
              <a:gd name="connsiteY218" fmla="*/ 1082924 h 2515501"/>
              <a:gd name="connsiteX219" fmla="*/ 1975662 w 2985796"/>
              <a:gd name="connsiteY219" fmla="*/ 1038319 h 2515501"/>
              <a:gd name="connsiteX220" fmla="*/ 1653819 w 2985796"/>
              <a:gd name="connsiteY220" fmla="*/ 1038319 h 2515501"/>
              <a:gd name="connsiteX221" fmla="*/ 1698424 w 2985796"/>
              <a:gd name="connsiteY221" fmla="*/ 1082924 h 2515501"/>
              <a:gd name="connsiteX222" fmla="*/ 1653819 w 2985796"/>
              <a:gd name="connsiteY222" fmla="*/ 1127529 h 2515501"/>
              <a:gd name="connsiteX223" fmla="*/ 1609214 w 2985796"/>
              <a:gd name="connsiteY223" fmla="*/ 1082924 h 2515501"/>
              <a:gd name="connsiteX224" fmla="*/ 1653819 w 2985796"/>
              <a:gd name="connsiteY224" fmla="*/ 1038319 h 2515501"/>
              <a:gd name="connsiteX225" fmla="*/ 1331977 w 2985796"/>
              <a:gd name="connsiteY225" fmla="*/ 1038319 h 2515501"/>
              <a:gd name="connsiteX226" fmla="*/ 1376582 w 2985796"/>
              <a:gd name="connsiteY226" fmla="*/ 1082924 h 2515501"/>
              <a:gd name="connsiteX227" fmla="*/ 1331977 w 2985796"/>
              <a:gd name="connsiteY227" fmla="*/ 1127529 h 2515501"/>
              <a:gd name="connsiteX228" fmla="*/ 1287372 w 2985796"/>
              <a:gd name="connsiteY228" fmla="*/ 1082924 h 2515501"/>
              <a:gd name="connsiteX229" fmla="*/ 1331977 w 2985796"/>
              <a:gd name="connsiteY229" fmla="*/ 1038319 h 2515501"/>
              <a:gd name="connsiteX230" fmla="*/ 1010134 w 2985796"/>
              <a:gd name="connsiteY230" fmla="*/ 1038319 h 2515501"/>
              <a:gd name="connsiteX231" fmla="*/ 1054739 w 2985796"/>
              <a:gd name="connsiteY231" fmla="*/ 1082924 h 2515501"/>
              <a:gd name="connsiteX232" fmla="*/ 1010134 w 2985796"/>
              <a:gd name="connsiteY232" fmla="*/ 1127529 h 2515501"/>
              <a:gd name="connsiteX233" fmla="*/ 965529 w 2985796"/>
              <a:gd name="connsiteY233" fmla="*/ 1082924 h 2515501"/>
              <a:gd name="connsiteX234" fmla="*/ 1010134 w 2985796"/>
              <a:gd name="connsiteY234" fmla="*/ 1038319 h 2515501"/>
              <a:gd name="connsiteX235" fmla="*/ 688291 w 2985796"/>
              <a:gd name="connsiteY235" fmla="*/ 1038319 h 2515501"/>
              <a:gd name="connsiteX236" fmla="*/ 732896 w 2985796"/>
              <a:gd name="connsiteY236" fmla="*/ 1082924 h 2515501"/>
              <a:gd name="connsiteX237" fmla="*/ 688291 w 2985796"/>
              <a:gd name="connsiteY237" fmla="*/ 1127529 h 2515501"/>
              <a:gd name="connsiteX238" fmla="*/ 643686 w 2985796"/>
              <a:gd name="connsiteY238" fmla="*/ 1082924 h 2515501"/>
              <a:gd name="connsiteX239" fmla="*/ 688291 w 2985796"/>
              <a:gd name="connsiteY239" fmla="*/ 1038319 h 2515501"/>
              <a:gd name="connsiteX240" fmla="*/ 366448 w 2985796"/>
              <a:gd name="connsiteY240" fmla="*/ 1038319 h 2515501"/>
              <a:gd name="connsiteX241" fmla="*/ 411053 w 2985796"/>
              <a:gd name="connsiteY241" fmla="*/ 1082924 h 2515501"/>
              <a:gd name="connsiteX242" fmla="*/ 366448 w 2985796"/>
              <a:gd name="connsiteY242" fmla="*/ 1127529 h 2515501"/>
              <a:gd name="connsiteX243" fmla="*/ 321843 w 2985796"/>
              <a:gd name="connsiteY243" fmla="*/ 1082924 h 2515501"/>
              <a:gd name="connsiteX244" fmla="*/ 366448 w 2985796"/>
              <a:gd name="connsiteY244" fmla="*/ 1038319 h 2515501"/>
              <a:gd name="connsiteX245" fmla="*/ 44605 w 2985796"/>
              <a:gd name="connsiteY245" fmla="*/ 1038319 h 2515501"/>
              <a:gd name="connsiteX246" fmla="*/ 89210 w 2985796"/>
              <a:gd name="connsiteY246" fmla="*/ 1082924 h 2515501"/>
              <a:gd name="connsiteX247" fmla="*/ 44605 w 2985796"/>
              <a:gd name="connsiteY247" fmla="*/ 1127529 h 2515501"/>
              <a:gd name="connsiteX248" fmla="*/ 0 w 2985796"/>
              <a:gd name="connsiteY248" fmla="*/ 1082924 h 2515501"/>
              <a:gd name="connsiteX249" fmla="*/ 44605 w 2985796"/>
              <a:gd name="connsiteY249" fmla="*/ 1038319 h 2515501"/>
              <a:gd name="connsiteX250" fmla="*/ 2941191 w 2985796"/>
              <a:gd name="connsiteY250" fmla="*/ 688666 h 2515501"/>
              <a:gd name="connsiteX251" fmla="*/ 2985796 w 2985796"/>
              <a:gd name="connsiteY251" fmla="*/ 733271 h 2515501"/>
              <a:gd name="connsiteX252" fmla="*/ 2941191 w 2985796"/>
              <a:gd name="connsiteY252" fmla="*/ 777876 h 2515501"/>
              <a:gd name="connsiteX253" fmla="*/ 2896586 w 2985796"/>
              <a:gd name="connsiteY253" fmla="*/ 733271 h 2515501"/>
              <a:gd name="connsiteX254" fmla="*/ 2941191 w 2985796"/>
              <a:gd name="connsiteY254" fmla="*/ 688666 h 2515501"/>
              <a:gd name="connsiteX255" fmla="*/ 2619348 w 2985796"/>
              <a:gd name="connsiteY255" fmla="*/ 688666 h 2515501"/>
              <a:gd name="connsiteX256" fmla="*/ 2663953 w 2985796"/>
              <a:gd name="connsiteY256" fmla="*/ 733271 h 2515501"/>
              <a:gd name="connsiteX257" fmla="*/ 2619348 w 2985796"/>
              <a:gd name="connsiteY257" fmla="*/ 777876 h 2515501"/>
              <a:gd name="connsiteX258" fmla="*/ 2574743 w 2985796"/>
              <a:gd name="connsiteY258" fmla="*/ 733271 h 2515501"/>
              <a:gd name="connsiteX259" fmla="*/ 2619348 w 2985796"/>
              <a:gd name="connsiteY259" fmla="*/ 688666 h 2515501"/>
              <a:gd name="connsiteX260" fmla="*/ 2297505 w 2985796"/>
              <a:gd name="connsiteY260" fmla="*/ 688666 h 2515501"/>
              <a:gd name="connsiteX261" fmla="*/ 2342110 w 2985796"/>
              <a:gd name="connsiteY261" fmla="*/ 733271 h 2515501"/>
              <a:gd name="connsiteX262" fmla="*/ 2297505 w 2985796"/>
              <a:gd name="connsiteY262" fmla="*/ 777876 h 2515501"/>
              <a:gd name="connsiteX263" fmla="*/ 2252900 w 2985796"/>
              <a:gd name="connsiteY263" fmla="*/ 733271 h 2515501"/>
              <a:gd name="connsiteX264" fmla="*/ 2297505 w 2985796"/>
              <a:gd name="connsiteY264" fmla="*/ 688666 h 2515501"/>
              <a:gd name="connsiteX265" fmla="*/ 1975662 w 2985796"/>
              <a:gd name="connsiteY265" fmla="*/ 688666 h 2515501"/>
              <a:gd name="connsiteX266" fmla="*/ 2020267 w 2985796"/>
              <a:gd name="connsiteY266" fmla="*/ 733271 h 2515501"/>
              <a:gd name="connsiteX267" fmla="*/ 1975662 w 2985796"/>
              <a:gd name="connsiteY267" fmla="*/ 777876 h 2515501"/>
              <a:gd name="connsiteX268" fmla="*/ 1931057 w 2985796"/>
              <a:gd name="connsiteY268" fmla="*/ 733271 h 2515501"/>
              <a:gd name="connsiteX269" fmla="*/ 1975662 w 2985796"/>
              <a:gd name="connsiteY269" fmla="*/ 688666 h 2515501"/>
              <a:gd name="connsiteX270" fmla="*/ 1653819 w 2985796"/>
              <a:gd name="connsiteY270" fmla="*/ 688666 h 2515501"/>
              <a:gd name="connsiteX271" fmla="*/ 1698424 w 2985796"/>
              <a:gd name="connsiteY271" fmla="*/ 733271 h 2515501"/>
              <a:gd name="connsiteX272" fmla="*/ 1653819 w 2985796"/>
              <a:gd name="connsiteY272" fmla="*/ 777876 h 2515501"/>
              <a:gd name="connsiteX273" fmla="*/ 1609214 w 2985796"/>
              <a:gd name="connsiteY273" fmla="*/ 733271 h 2515501"/>
              <a:gd name="connsiteX274" fmla="*/ 1653819 w 2985796"/>
              <a:gd name="connsiteY274" fmla="*/ 688666 h 2515501"/>
              <a:gd name="connsiteX275" fmla="*/ 1331977 w 2985796"/>
              <a:gd name="connsiteY275" fmla="*/ 688666 h 2515501"/>
              <a:gd name="connsiteX276" fmla="*/ 1376582 w 2985796"/>
              <a:gd name="connsiteY276" fmla="*/ 733271 h 2515501"/>
              <a:gd name="connsiteX277" fmla="*/ 1331977 w 2985796"/>
              <a:gd name="connsiteY277" fmla="*/ 777876 h 2515501"/>
              <a:gd name="connsiteX278" fmla="*/ 1287372 w 2985796"/>
              <a:gd name="connsiteY278" fmla="*/ 733271 h 2515501"/>
              <a:gd name="connsiteX279" fmla="*/ 1331977 w 2985796"/>
              <a:gd name="connsiteY279" fmla="*/ 688666 h 2515501"/>
              <a:gd name="connsiteX280" fmla="*/ 1010134 w 2985796"/>
              <a:gd name="connsiteY280" fmla="*/ 688666 h 2515501"/>
              <a:gd name="connsiteX281" fmla="*/ 1054739 w 2985796"/>
              <a:gd name="connsiteY281" fmla="*/ 733271 h 2515501"/>
              <a:gd name="connsiteX282" fmla="*/ 1010134 w 2985796"/>
              <a:gd name="connsiteY282" fmla="*/ 777876 h 2515501"/>
              <a:gd name="connsiteX283" fmla="*/ 965529 w 2985796"/>
              <a:gd name="connsiteY283" fmla="*/ 733271 h 2515501"/>
              <a:gd name="connsiteX284" fmla="*/ 1010134 w 2985796"/>
              <a:gd name="connsiteY284" fmla="*/ 688666 h 2515501"/>
              <a:gd name="connsiteX285" fmla="*/ 688291 w 2985796"/>
              <a:gd name="connsiteY285" fmla="*/ 688666 h 2515501"/>
              <a:gd name="connsiteX286" fmla="*/ 732896 w 2985796"/>
              <a:gd name="connsiteY286" fmla="*/ 733271 h 2515501"/>
              <a:gd name="connsiteX287" fmla="*/ 688291 w 2985796"/>
              <a:gd name="connsiteY287" fmla="*/ 777876 h 2515501"/>
              <a:gd name="connsiteX288" fmla="*/ 643686 w 2985796"/>
              <a:gd name="connsiteY288" fmla="*/ 733271 h 2515501"/>
              <a:gd name="connsiteX289" fmla="*/ 688291 w 2985796"/>
              <a:gd name="connsiteY289" fmla="*/ 688666 h 2515501"/>
              <a:gd name="connsiteX290" fmla="*/ 366448 w 2985796"/>
              <a:gd name="connsiteY290" fmla="*/ 688666 h 2515501"/>
              <a:gd name="connsiteX291" fmla="*/ 411053 w 2985796"/>
              <a:gd name="connsiteY291" fmla="*/ 733271 h 2515501"/>
              <a:gd name="connsiteX292" fmla="*/ 366448 w 2985796"/>
              <a:gd name="connsiteY292" fmla="*/ 777876 h 2515501"/>
              <a:gd name="connsiteX293" fmla="*/ 321843 w 2985796"/>
              <a:gd name="connsiteY293" fmla="*/ 733271 h 2515501"/>
              <a:gd name="connsiteX294" fmla="*/ 366448 w 2985796"/>
              <a:gd name="connsiteY294" fmla="*/ 688666 h 2515501"/>
              <a:gd name="connsiteX295" fmla="*/ 44605 w 2985796"/>
              <a:gd name="connsiteY295" fmla="*/ 688666 h 2515501"/>
              <a:gd name="connsiteX296" fmla="*/ 89210 w 2985796"/>
              <a:gd name="connsiteY296" fmla="*/ 733271 h 2515501"/>
              <a:gd name="connsiteX297" fmla="*/ 44605 w 2985796"/>
              <a:gd name="connsiteY297" fmla="*/ 777876 h 2515501"/>
              <a:gd name="connsiteX298" fmla="*/ 0 w 2985796"/>
              <a:gd name="connsiteY298" fmla="*/ 733271 h 2515501"/>
              <a:gd name="connsiteX299" fmla="*/ 44605 w 2985796"/>
              <a:gd name="connsiteY299" fmla="*/ 688666 h 2515501"/>
              <a:gd name="connsiteX300" fmla="*/ 2941191 w 2985796"/>
              <a:gd name="connsiteY300" fmla="*/ 339013 h 2515501"/>
              <a:gd name="connsiteX301" fmla="*/ 2985796 w 2985796"/>
              <a:gd name="connsiteY301" fmla="*/ 383618 h 2515501"/>
              <a:gd name="connsiteX302" fmla="*/ 2941191 w 2985796"/>
              <a:gd name="connsiteY302" fmla="*/ 428223 h 2515501"/>
              <a:gd name="connsiteX303" fmla="*/ 2896586 w 2985796"/>
              <a:gd name="connsiteY303" fmla="*/ 383618 h 2515501"/>
              <a:gd name="connsiteX304" fmla="*/ 2941191 w 2985796"/>
              <a:gd name="connsiteY304" fmla="*/ 339013 h 2515501"/>
              <a:gd name="connsiteX305" fmla="*/ 2619348 w 2985796"/>
              <a:gd name="connsiteY305" fmla="*/ 339013 h 2515501"/>
              <a:gd name="connsiteX306" fmla="*/ 2663953 w 2985796"/>
              <a:gd name="connsiteY306" fmla="*/ 383618 h 2515501"/>
              <a:gd name="connsiteX307" fmla="*/ 2619348 w 2985796"/>
              <a:gd name="connsiteY307" fmla="*/ 428223 h 2515501"/>
              <a:gd name="connsiteX308" fmla="*/ 2574743 w 2985796"/>
              <a:gd name="connsiteY308" fmla="*/ 383618 h 2515501"/>
              <a:gd name="connsiteX309" fmla="*/ 2619348 w 2985796"/>
              <a:gd name="connsiteY309" fmla="*/ 339013 h 2515501"/>
              <a:gd name="connsiteX310" fmla="*/ 2297505 w 2985796"/>
              <a:gd name="connsiteY310" fmla="*/ 339013 h 2515501"/>
              <a:gd name="connsiteX311" fmla="*/ 2342110 w 2985796"/>
              <a:gd name="connsiteY311" fmla="*/ 383618 h 2515501"/>
              <a:gd name="connsiteX312" fmla="*/ 2297505 w 2985796"/>
              <a:gd name="connsiteY312" fmla="*/ 428223 h 2515501"/>
              <a:gd name="connsiteX313" fmla="*/ 2252900 w 2985796"/>
              <a:gd name="connsiteY313" fmla="*/ 383618 h 2515501"/>
              <a:gd name="connsiteX314" fmla="*/ 2297505 w 2985796"/>
              <a:gd name="connsiteY314" fmla="*/ 339013 h 2515501"/>
              <a:gd name="connsiteX315" fmla="*/ 1975662 w 2985796"/>
              <a:gd name="connsiteY315" fmla="*/ 339013 h 2515501"/>
              <a:gd name="connsiteX316" fmla="*/ 2020267 w 2985796"/>
              <a:gd name="connsiteY316" fmla="*/ 383618 h 2515501"/>
              <a:gd name="connsiteX317" fmla="*/ 1975662 w 2985796"/>
              <a:gd name="connsiteY317" fmla="*/ 428223 h 2515501"/>
              <a:gd name="connsiteX318" fmla="*/ 1931057 w 2985796"/>
              <a:gd name="connsiteY318" fmla="*/ 383618 h 2515501"/>
              <a:gd name="connsiteX319" fmla="*/ 1975662 w 2985796"/>
              <a:gd name="connsiteY319" fmla="*/ 339013 h 2515501"/>
              <a:gd name="connsiteX320" fmla="*/ 1653819 w 2985796"/>
              <a:gd name="connsiteY320" fmla="*/ 339013 h 2515501"/>
              <a:gd name="connsiteX321" fmla="*/ 1698424 w 2985796"/>
              <a:gd name="connsiteY321" fmla="*/ 383618 h 2515501"/>
              <a:gd name="connsiteX322" fmla="*/ 1653819 w 2985796"/>
              <a:gd name="connsiteY322" fmla="*/ 428223 h 2515501"/>
              <a:gd name="connsiteX323" fmla="*/ 1609214 w 2985796"/>
              <a:gd name="connsiteY323" fmla="*/ 383618 h 2515501"/>
              <a:gd name="connsiteX324" fmla="*/ 1653819 w 2985796"/>
              <a:gd name="connsiteY324" fmla="*/ 339013 h 2515501"/>
              <a:gd name="connsiteX325" fmla="*/ 1331977 w 2985796"/>
              <a:gd name="connsiteY325" fmla="*/ 339013 h 2515501"/>
              <a:gd name="connsiteX326" fmla="*/ 1376582 w 2985796"/>
              <a:gd name="connsiteY326" fmla="*/ 383618 h 2515501"/>
              <a:gd name="connsiteX327" fmla="*/ 1331977 w 2985796"/>
              <a:gd name="connsiteY327" fmla="*/ 428223 h 2515501"/>
              <a:gd name="connsiteX328" fmla="*/ 1287372 w 2985796"/>
              <a:gd name="connsiteY328" fmla="*/ 383618 h 2515501"/>
              <a:gd name="connsiteX329" fmla="*/ 1331977 w 2985796"/>
              <a:gd name="connsiteY329" fmla="*/ 339013 h 2515501"/>
              <a:gd name="connsiteX330" fmla="*/ 1010134 w 2985796"/>
              <a:gd name="connsiteY330" fmla="*/ 339013 h 2515501"/>
              <a:gd name="connsiteX331" fmla="*/ 1054739 w 2985796"/>
              <a:gd name="connsiteY331" fmla="*/ 383618 h 2515501"/>
              <a:gd name="connsiteX332" fmla="*/ 1010134 w 2985796"/>
              <a:gd name="connsiteY332" fmla="*/ 428223 h 2515501"/>
              <a:gd name="connsiteX333" fmla="*/ 965529 w 2985796"/>
              <a:gd name="connsiteY333" fmla="*/ 383618 h 2515501"/>
              <a:gd name="connsiteX334" fmla="*/ 1010134 w 2985796"/>
              <a:gd name="connsiteY334" fmla="*/ 339013 h 2515501"/>
              <a:gd name="connsiteX335" fmla="*/ 688291 w 2985796"/>
              <a:gd name="connsiteY335" fmla="*/ 339013 h 2515501"/>
              <a:gd name="connsiteX336" fmla="*/ 732896 w 2985796"/>
              <a:gd name="connsiteY336" fmla="*/ 383618 h 2515501"/>
              <a:gd name="connsiteX337" fmla="*/ 688291 w 2985796"/>
              <a:gd name="connsiteY337" fmla="*/ 428223 h 2515501"/>
              <a:gd name="connsiteX338" fmla="*/ 643686 w 2985796"/>
              <a:gd name="connsiteY338" fmla="*/ 383618 h 2515501"/>
              <a:gd name="connsiteX339" fmla="*/ 688291 w 2985796"/>
              <a:gd name="connsiteY339" fmla="*/ 339013 h 2515501"/>
              <a:gd name="connsiteX340" fmla="*/ 366448 w 2985796"/>
              <a:gd name="connsiteY340" fmla="*/ 339013 h 2515501"/>
              <a:gd name="connsiteX341" fmla="*/ 411053 w 2985796"/>
              <a:gd name="connsiteY341" fmla="*/ 383618 h 2515501"/>
              <a:gd name="connsiteX342" fmla="*/ 366448 w 2985796"/>
              <a:gd name="connsiteY342" fmla="*/ 428223 h 2515501"/>
              <a:gd name="connsiteX343" fmla="*/ 321843 w 2985796"/>
              <a:gd name="connsiteY343" fmla="*/ 383618 h 2515501"/>
              <a:gd name="connsiteX344" fmla="*/ 366448 w 2985796"/>
              <a:gd name="connsiteY344" fmla="*/ 339013 h 2515501"/>
              <a:gd name="connsiteX345" fmla="*/ 44605 w 2985796"/>
              <a:gd name="connsiteY345" fmla="*/ 339013 h 2515501"/>
              <a:gd name="connsiteX346" fmla="*/ 89210 w 2985796"/>
              <a:gd name="connsiteY346" fmla="*/ 383618 h 2515501"/>
              <a:gd name="connsiteX347" fmla="*/ 44605 w 2985796"/>
              <a:gd name="connsiteY347" fmla="*/ 428223 h 2515501"/>
              <a:gd name="connsiteX348" fmla="*/ 0 w 2985796"/>
              <a:gd name="connsiteY348" fmla="*/ 383618 h 2515501"/>
              <a:gd name="connsiteX349" fmla="*/ 44605 w 2985796"/>
              <a:gd name="connsiteY349" fmla="*/ 339013 h 2515501"/>
              <a:gd name="connsiteX350" fmla="*/ 2941191 w 2985796"/>
              <a:gd name="connsiteY350" fmla="*/ 0 h 2515501"/>
              <a:gd name="connsiteX351" fmla="*/ 2985796 w 2985796"/>
              <a:gd name="connsiteY351" fmla="*/ 44605 h 2515501"/>
              <a:gd name="connsiteX352" fmla="*/ 2941191 w 2985796"/>
              <a:gd name="connsiteY352" fmla="*/ 89210 h 2515501"/>
              <a:gd name="connsiteX353" fmla="*/ 2896586 w 2985796"/>
              <a:gd name="connsiteY353" fmla="*/ 44605 h 2515501"/>
              <a:gd name="connsiteX354" fmla="*/ 2941191 w 2985796"/>
              <a:gd name="connsiteY354" fmla="*/ 0 h 2515501"/>
              <a:gd name="connsiteX355" fmla="*/ 2619348 w 2985796"/>
              <a:gd name="connsiteY355" fmla="*/ 0 h 2515501"/>
              <a:gd name="connsiteX356" fmla="*/ 2663953 w 2985796"/>
              <a:gd name="connsiteY356" fmla="*/ 44605 h 2515501"/>
              <a:gd name="connsiteX357" fmla="*/ 2619348 w 2985796"/>
              <a:gd name="connsiteY357" fmla="*/ 89210 h 2515501"/>
              <a:gd name="connsiteX358" fmla="*/ 2574743 w 2985796"/>
              <a:gd name="connsiteY358" fmla="*/ 44605 h 2515501"/>
              <a:gd name="connsiteX359" fmla="*/ 2619348 w 2985796"/>
              <a:gd name="connsiteY359" fmla="*/ 0 h 2515501"/>
              <a:gd name="connsiteX360" fmla="*/ 2297505 w 2985796"/>
              <a:gd name="connsiteY360" fmla="*/ 0 h 2515501"/>
              <a:gd name="connsiteX361" fmla="*/ 2342110 w 2985796"/>
              <a:gd name="connsiteY361" fmla="*/ 44605 h 2515501"/>
              <a:gd name="connsiteX362" fmla="*/ 2297505 w 2985796"/>
              <a:gd name="connsiteY362" fmla="*/ 89210 h 2515501"/>
              <a:gd name="connsiteX363" fmla="*/ 2252900 w 2985796"/>
              <a:gd name="connsiteY363" fmla="*/ 44605 h 2515501"/>
              <a:gd name="connsiteX364" fmla="*/ 2297505 w 2985796"/>
              <a:gd name="connsiteY364" fmla="*/ 0 h 2515501"/>
              <a:gd name="connsiteX365" fmla="*/ 1975662 w 2985796"/>
              <a:gd name="connsiteY365" fmla="*/ 0 h 2515501"/>
              <a:gd name="connsiteX366" fmla="*/ 2020267 w 2985796"/>
              <a:gd name="connsiteY366" fmla="*/ 44605 h 2515501"/>
              <a:gd name="connsiteX367" fmla="*/ 1975662 w 2985796"/>
              <a:gd name="connsiteY367" fmla="*/ 89210 h 2515501"/>
              <a:gd name="connsiteX368" fmla="*/ 1931057 w 2985796"/>
              <a:gd name="connsiteY368" fmla="*/ 44605 h 2515501"/>
              <a:gd name="connsiteX369" fmla="*/ 1975662 w 2985796"/>
              <a:gd name="connsiteY369" fmla="*/ 0 h 2515501"/>
              <a:gd name="connsiteX370" fmla="*/ 1653819 w 2985796"/>
              <a:gd name="connsiteY370" fmla="*/ 0 h 2515501"/>
              <a:gd name="connsiteX371" fmla="*/ 1698424 w 2985796"/>
              <a:gd name="connsiteY371" fmla="*/ 44605 h 2515501"/>
              <a:gd name="connsiteX372" fmla="*/ 1653819 w 2985796"/>
              <a:gd name="connsiteY372" fmla="*/ 89210 h 2515501"/>
              <a:gd name="connsiteX373" fmla="*/ 1609214 w 2985796"/>
              <a:gd name="connsiteY373" fmla="*/ 44605 h 2515501"/>
              <a:gd name="connsiteX374" fmla="*/ 1653819 w 2985796"/>
              <a:gd name="connsiteY374" fmla="*/ 0 h 2515501"/>
              <a:gd name="connsiteX375" fmla="*/ 1331977 w 2985796"/>
              <a:gd name="connsiteY375" fmla="*/ 0 h 2515501"/>
              <a:gd name="connsiteX376" fmla="*/ 1376582 w 2985796"/>
              <a:gd name="connsiteY376" fmla="*/ 44605 h 2515501"/>
              <a:gd name="connsiteX377" fmla="*/ 1331977 w 2985796"/>
              <a:gd name="connsiteY377" fmla="*/ 89210 h 2515501"/>
              <a:gd name="connsiteX378" fmla="*/ 1287372 w 2985796"/>
              <a:gd name="connsiteY378" fmla="*/ 44605 h 2515501"/>
              <a:gd name="connsiteX379" fmla="*/ 1331977 w 2985796"/>
              <a:gd name="connsiteY379" fmla="*/ 0 h 2515501"/>
              <a:gd name="connsiteX380" fmla="*/ 1010134 w 2985796"/>
              <a:gd name="connsiteY380" fmla="*/ 0 h 2515501"/>
              <a:gd name="connsiteX381" fmla="*/ 1054739 w 2985796"/>
              <a:gd name="connsiteY381" fmla="*/ 44605 h 2515501"/>
              <a:gd name="connsiteX382" fmla="*/ 1010134 w 2985796"/>
              <a:gd name="connsiteY382" fmla="*/ 89210 h 2515501"/>
              <a:gd name="connsiteX383" fmla="*/ 965529 w 2985796"/>
              <a:gd name="connsiteY383" fmla="*/ 44605 h 2515501"/>
              <a:gd name="connsiteX384" fmla="*/ 1010134 w 2985796"/>
              <a:gd name="connsiteY384" fmla="*/ 0 h 2515501"/>
              <a:gd name="connsiteX385" fmla="*/ 688291 w 2985796"/>
              <a:gd name="connsiteY385" fmla="*/ 0 h 2515501"/>
              <a:gd name="connsiteX386" fmla="*/ 732896 w 2985796"/>
              <a:gd name="connsiteY386" fmla="*/ 44605 h 2515501"/>
              <a:gd name="connsiteX387" fmla="*/ 688291 w 2985796"/>
              <a:gd name="connsiteY387" fmla="*/ 89210 h 2515501"/>
              <a:gd name="connsiteX388" fmla="*/ 643686 w 2985796"/>
              <a:gd name="connsiteY388" fmla="*/ 44605 h 2515501"/>
              <a:gd name="connsiteX389" fmla="*/ 688291 w 2985796"/>
              <a:gd name="connsiteY389" fmla="*/ 0 h 2515501"/>
              <a:gd name="connsiteX390" fmla="*/ 366448 w 2985796"/>
              <a:gd name="connsiteY390" fmla="*/ 0 h 2515501"/>
              <a:gd name="connsiteX391" fmla="*/ 411053 w 2985796"/>
              <a:gd name="connsiteY391" fmla="*/ 44605 h 2515501"/>
              <a:gd name="connsiteX392" fmla="*/ 366448 w 2985796"/>
              <a:gd name="connsiteY392" fmla="*/ 89210 h 2515501"/>
              <a:gd name="connsiteX393" fmla="*/ 321843 w 2985796"/>
              <a:gd name="connsiteY393" fmla="*/ 44605 h 2515501"/>
              <a:gd name="connsiteX394" fmla="*/ 366448 w 2985796"/>
              <a:gd name="connsiteY394" fmla="*/ 0 h 2515501"/>
              <a:gd name="connsiteX395" fmla="*/ 44605 w 2985796"/>
              <a:gd name="connsiteY395" fmla="*/ 0 h 2515501"/>
              <a:gd name="connsiteX396" fmla="*/ 89210 w 2985796"/>
              <a:gd name="connsiteY396" fmla="*/ 44605 h 2515501"/>
              <a:gd name="connsiteX397" fmla="*/ 44605 w 2985796"/>
              <a:gd name="connsiteY397" fmla="*/ 89210 h 2515501"/>
              <a:gd name="connsiteX398" fmla="*/ 0 w 2985796"/>
              <a:gd name="connsiteY398" fmla="*/ 44605 h 2515501"/>
              <a:gd name="connsiteX399" fmla="*/ 44605 w 2985796"/>
              <a:gd name="connsiteY399" fmla="*/ 0 h 2515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</a:cxnLst>
            <a:rect l="l" t="t" r="r" b="b"/>
            <a:pathLst>
              <a:path w="2985796" h="2515501">
                <a:moveTo>
                  <a:pt x="2941191" y="2426291"/>
                </a:moveTo>
                <a:cubicBezTo>
                  <a:pt x="2965826" y="2426291"/>
                  <a:pt x="2985796" y="2446261"/>
                  <a:pt x="2985796" y="2470896"/>
                </a:cubicBezTo>
                <a:cubicBezTo>
                  <a:pt x="2985796" y="2495531"/>
                  <a:pt x="2965826" y="2515501"/>
                  <a:pt x="2941191" y="2515501"/>
                </a:cubicBezTo>
                <a:cubicBezTo>
                  <a:pt x="2916556" y="2515501"/>
                  <a:pt x="2896586" y="2495531"/>
                  <a:pt x="2896586" y="2470896"/>
                </a:cubicBezTo>
                <a:cubicBezTo>
                  <a:pt x="2896586" y="2446261"/>
                  <a:pt x="2916556" y="2426291"/>
                  <a:pt x="2941191" y="2426291"/>
                </a:cubicBezTo>
                <a:close/>
                <a:moveTo>
                  <a:pt x="2619348" y="2426291"/>
                </a:moveTo>
                <a:cubicBezTo>
                  <a:pt x="2643983" y="2426291"/>
                  <a:pt x="2663953" y="2446261"/>
                  <a:pt x="2663953" y="2470896"/>
                </a:cubicBezTo>
                <a:cubicBezTo>
                  <a:pt x="2663953" y="2495531"/>
                  <a:pt x="2643983" y="2515501"/>
                  <a:pt x="2619348" y="2515501"/>
                </a:cubicBezTo>
                <a:cubicBezTo>
                  <a:pt x="2594713" y="2515501"/>
                  <a:pt x="2574743" y="2495531"/>
                  <a:pt x="2574743" y="2470896"/>
                </a:cubicBezTo>
                <a:cubicBezTo>
                  <a:pt x="2574743" y="2446261"/>
                  <a:pt x="2594713" y="2426291"/>
                  <a:pt x="2619348" y="2426291"/>
                </a:cubicBezTo>
                <a:close/>
                <a:moveTo>
                  <a:pt x="2297505" y="2426291"/>
                </a:moveTo>
                <a:cubicBezTo>
                  <a:pt x="2322140" y="2426291"/>
                  <a:pt x="2342110" y="2446261"/>
                  <a:pt x="2342110" y="2470896"/>
                </a:cubicBezTo>
                <a:cubicBezTo>
                  <a:pt x="2342110" y="2495531"/>
                  <a:pt x="2322140" y="2515501"/>
                  <a:pt x="2297505" y="2515501"/>
                </a:cubicBezTo>
                <a:cubicBezTo>
                  <a:pt x="2272870" y="2515501"/>
                  <a:pt x="2252900" y="2495531"/>
                  <a:pt x="2252900" y="2470896"/>
                </a:cubicBezTo>
                <a:cubicBezTo>
                  <a:pt x="2252900" y="2446261"/>
                  <a:pt x="2272870" y="2426291"/>
                  <a:pt x="2297505" y="2426291"/>
                </a:cubicBezTo>
                <a:close/>
                <a:moveTo>
                  <a:pt x="1975662" y="2426291"/>
                </a:moveTo>
                <a:cubicBezTo>
                  <a:pt x="2000297" y="2426291"/>
                  <a:pt x="2020267" y="2446261"/>
                  <a:pt x="2020267" y="2470896"/>
                </a:cubicBezTo>
                <a:cubicBezTo>
                  <a:pt x="2020267" y="2495531"/>
                  <a:pt x="2000297" y="2515501"/>
                  <a:pt x="1975662" y="2515501"/>
                </a:cubicBezTo>
                <a:cubicBezTo>
                  <a:pt x="1951027" y="2515501"/>
                  <a:pt x="1931057" y="2495531"/>
                  <a:pt x="1931057" y="2470896"/>
                </a:cubicBezTo>
                <a:cubicBezTo>
                  <a:pt x="1931057" y="2446261"/>
                  <a:pt x="1951027" y="2426291"/>
                  <a:pt x="1975662" y="2426291"/>
                </a:cubicBezTo>
                <a:close/>
                <a:moveTo>
                  <a:pt x="1653819" y="2426291"/>
                </a:moveTo>
                <a:cubicBezTo>
                  <a:pt x="1678454" y="2426291"/>
                  <a:pt x="1698424" y="2446261"/>
                  <a:pt x="1698424" y="2470896"/>
                </a:cubicBezTo>
                <a:cubicBezTo>
                  <a:pt x="1698424" y="2495531"/>
                  <a:pt x="1678454" y="2515501"/>
                  <a:pt x="1653819" y="2515501"/>
                </a:cubicBezTo>
                <a:cubicBezTo>
                  <a:pt x="1629184" y="2515501"/>
                  <a:pt x="1609214" y="2495531"/>
                  <a:pt x="1609214" y="2470896"/>
                </a:cubicBezTo>
                <a:cubicBezTo>
                  <a:pt x="1609214" y="2446261"/>
                  <a:pt x="1629184" y="2426291"/>
                  <a:pt x="1653819" y="2426291"/>
                </a:cubicBezTo>
                <a:close/>
                <a:moveTo>
                  <a:pt x="1331977" y="2426291"/>
                </a:moveTo>
                <a:cubicBezTo>
                  <a:pt x="1356612" y="2426291"/>
                  <a:pt x="1376582" y="2446261"/>
                  <a:pt x="1376582" y="2470896"/>
                </a:cubicBezTo>
                <a:cubicBezTo>
                  <a:pt x="1376582" y="2495531"/>
                  <a:pt x="1356612" y="2515501"/>
                  <a:pt x="1331977" y="2515501"/>
                </a:cubicBezTo>
                <a:cubicBezTo>
                  <a:pt x="1307342" y="2515501"/>
                  <a:pt x="1287372" y="2495531"/>
                  <a:pt x="1287372" y="2470896"/>
                </a:cubicBezTo>
                <a:cubicBezTo>
                  <a:pt x="1287372" y="2446261"/>
                  <a:pt x="1307342" y="2426291"/>
                  <a:pt x="1331977" y="2426291"/>
                </a:cubicBezTo>
                <a:close/>
                <a:moveTo>
                  <a:pt x="1010134" y="2426291"/>
                </a:moveTo>
                <a:cubicBezTo>
                  <a:pt x="1034769" y="2426291"/>
                  <a:pt x="1054739" y="2446261"/>
                  <a:pt x="1054739" y="2470896"/>
                </a:cubicBezTo>
                <a:cubicBezTo>
                  <a:pt x="1054739" y="2495531"/>
                  <a:pt x="1034769" y="2515501"/>
                  <a:pt x="1010134" y="2515501"/>
                </a:cubicBezTo>
                <a:cubicBezTo>
                  <a:pt x="985499" y="2515501"/>
                  <a:pt x="965529" y="2495531"/>
                  <a:pt x="965529" y="2470896"/>
                </a:cubicBezTo>
                <a:cubicBezTo>
                  <a:pt x="965529" y="2446261"/>
                  <a:pt x="985499" y="2426291"/>
                  <a:pt x="1010134" y="2426291"/>
                </a:cubicBezTo>
                <a:close/>
                <a:moveTo>
                  <a:pt x="688291" y="2426291"/>
                </a:moveTo>
                <a:cubicBezTo>
                  <a:pt x="712926" y="2426291"/>
                  <a:pt x="732896" y="2446261"/>
                  <a:pt x="732896" y="2470896"/>
                </a:cubicBezTo>
                <a:cubicBezTo>
                  <a:pt x="732896" y="2495531"/>
                  <a:pt x="712926" y="2515501"/>
                  <a:pt x="688291" y="2515501"/>
                </a:cubicBezTo>
                <a:cubicBezTo>
                  <a:pt x="663656" y="2515501"/>
                  <a:pt x="643686" y="2495531"/>
                  <a:pt x="643686" y="2470896"/>
                </a:cubicBezTo>
                <a:cubicBezTo>
                  <a:pt x="643686" y="2446261"/>
                  <a:pt x="663656" y="2426291"/>
                  <a:pt x="688291" y="2426291"/>
                </a:cubicBezTo>
                <a:close/>
                <a:moveTo>
                  <a:pt x="366448" y="2426291"/>
                </a:moveTo>
                <a:cubicBezTo>
                  <a:pt x="391083" y="2426291"/>
                  <a:pt x="411053" y="2446261"/>
                  <a:pt x="411053" y="2470896"/>
                </a:cubicBezTo>
                <a:cubicBezTo>
                  <a:pt x="411053" y="2495531"/>
                  <a:pt x="391083" y="2515501"/>
                  <a:pt x="366448" y="2515501"/>
                </a:cubicBezTo>
                <a:cubicBezTo>
                  <a:pt x="341813" y="2515501"/>
                  <a:pt x="321843" y="2495531"/>
                  <a:pt x="321843" y="2470896"/>
                </a:cubicBezTo>
                <a:cubicBezTo>
                  <a:pt x="321843" y="2446261"/>
                  <a:pt x="341813" y="2426291"/>
                  <a:pt x="366448" y="2426291"/>
                </a:cubicBezTo>
                <a:close/>
                <a:moveTo>
                  <a:pt x="44605" y="2426291"/>
                </a:moveTo>
                <a:cubicBezTo>
                  <a:pt x="69240" y="2426291"/>
                  <a:pt x="89210" y="2446261"/>
                  <a:pt x="89210" y="2470896"/>
                </a:cubicBezTo>
                <a:cubicBezTo>
                  <a:pt x="89210" y="2495531"/>
                  <a:pt x="69240" y="2515501"/>
                  <a:pt x="44605" y="2515501"/>
                </a:cubicBezTo>
                <a:cubicBezTo>
                  <a:pt x="19970" y="2515501"/>
                  <a:pt x="0" y="2495531"/>
                  <a:pt x="0" y="2470896"/>
                </a:cubicBezTo>
                <a:cubicBezTo>
                  <a:pt x="0" y="2446261"/>
                  <a:pt x="19970" y="2426291"/>
                  <a:pt x="44605" y="2426291"/>
                </a:cubicBezTo>
                <a:close/>
                <a:moveTo>
                  <a:pt x="2941191" y="2076638"/>
                </a:moveTo>
                <a:cubicBezTo>
                  <a:pt x="2965826" y="2076638"/>
                  <a:pt x="2985796" y="2096608"/>
                  <a:pt x="2985796" y="2121243"/>
                </a:cubicBezTo>
                <a:cubicBezTo>
                  <a:pt x="2985796" y="2145878"/>
                  <a:pt x="2965826" y="2165848"/>
                  <a:pt x="2941191" y="2165848"/>
                </a:cubicBezTo>
                <a:cubicBezTo>
                  <a:pt x="2916556" y="2165848"/>
                  <a:pt x="2896586" y="2145878"/>
                  <a:pt x="2896586" y="2121243"/>
                </a:cubicBezTo>
                <a:cubicBezTo>
                  <a:pt x="2896586" y="2096608"/>
                  <a:pt x="2916556" y="2076638"/>
                  <a:pt x="2941191" y="2076638"/>
                </a:cubicBezTo>
                <a:close/>
                <a:moveTo>
                  <a:pt x="2619348" y="2076638"/>
                </a:moveTo>
                <a:cubicBezTo>
                  <a:pt x="2643983" y="2076638"/>
                  <a:pt x="2663953" y="2096608"/>
                  <a:pt x="2663953" y="2121243"/>
                </a:cubicBezTo>
                <a:cubicBezTo>
                  <a:pt x="2663953" y="2145878"/>
                  <a:pt x="2643983" y="2165848"/>
                  <a:pt x="2619348" y="2165848"/>
                </a:cubicBezTo>
                <a:cubicBezTo>
                  <a:pt x="2594713" y="2165848"/>
                  <a:pt x="2574743" y="2145878"/>
                  <a:pt x="2574743" y="2121243"/>
                </a:cubicBezTo>
                <a:cubicBezTo>
                  <a:pt x="2574743" y="2096608"/>
                  <a:pt x="2594713" y="2076638"/>
                  <a:pt x="2619348" y="2076638"/>
                </a:cubicBezTo>
                <a:close/>
                <a:moveTo>
                  <a:pt x="2297505" y="2076638"/>
                </a:moveTo>
                <a:cubicBezTo>
                  <a:pt x="2322140" y="2076638"/>
                  <a:pt x="2342110" y="2096608"/>
                  <a:pt x="2342110" y="2121243"/>
                </a:cubicBezTo>
                <a:cubicBezTo>
                  <a:pt x="2342110" y="2145878"/>
                  <a:pt x="2322140" y="2165848"/>
                  <a:pt x="2297505" y="2165848"/>
                </a:cubicBezTo>
                <a:cubicBezTo>
                  <a:pt x="2272870" y="2165848"/>
                  <a:pt x="2252900" y="2145878"/>
                  <a:pt x="2252900" y="2121243"/>
                </a:cubicBezTo>
                <a:cubicBezTo>
                  <a:pt x="2252900" y="2096608"/>
                  <a:pt x="2272870" y="2076638"/>
                  <a:pt x="2297505" y="2076638"/>
                </a:cubicBezTo>
                <a:close/>
                <a:moveTo>
                  <a:pt x="1975662" y="2076638"/>
                </a:moveTo>
                <a:cubicBezTo>
                  <a:pt x="2000297" y="2076638"/>
                  <a:pt x="2020267" y="2096608"/>
                  <a:pt x="2020267" y="2121243"/>
                </a:cubicBezTo>
                <a:cubicBezTo>
                  <a:pt x="2020267" y="2145878"/>
                  <a:pt x="2000297" y="2165848"/>
                  <a:pt x="1975662" y="2165848"/>
                </a:cubicBezTo>
                <a:cubicBezTo>
                  <a:pt x="1951027" y="2165848"/>
                  <a:pt x="1931057" y="2145878"/>
                  <a:pt x="1931057" y="2121243"/>
                </a:cubicBezTo>
                <a:cubicBezTo>
                  <a:pt x="1931057" y="2096608"/>
                  <a:pt x="1951027" y="2076638"/>
                  <a:pt x="1975662" y="2076638"/>
                </a:cubicBezTo>
                <a:close/>
                <a:moveTo>
                  <a:pt x="1653819" y="2076638"/>
                </a:moveTo>
                <a:cubicBezTo>
                  <a:pt x="1678454" y="2076638"/>
                  <a:pt x="1698424" y="2096608"/>
                  <a:pt x="1698424" y="2121243"/>
                </a:cubicBezTo>
                <a:cubicBezTo>
                  <a:pt x="1698424" y="2145878"/>
                  <a:pt x="1678454" y="2165848"/>
                  <a:pt x="1653819" y="2165848"/>
                </a:cubicBezTo>
                <a:cubicBezTo>
                  <a:pt x="1629184" y="2165848"/>
                  <a:pt x="1609214" y="2145878"/>
                  <a:pt x="1609214" y="2121243"/>
                </a:cubicBezTo>
                <a:cubicBezTo>
                  <a:pt x="1609214" y="2096608"/>
                  <a:pt x="1629184" y="2076638"/>
                  <a:pt x="1653819" y="2076638"/>
                </a:cubicBezTo>
                <a:close/>
                <a:moveTo>
                  <a:pt x="1331977" y="2076638"/>
                </a:moveTo>
                <a:cubicBezTo>
                  <a:pt x="1356612" y="2076638"/>
                  <a:pt x="1376582" y="2096608"/>
                  <a:pt x="1376582" y="2121243"/>
                </a:cubicBezTo>
                <a:cubicBezTo>
                  <a:pt x="1376582" y="2145878"/>
                  <a:pt x="1356612" y="2165848"/>
                  <a:pt x="1331977" y="2165848"/>
                </a:cubicBezTo>
                <a:cubicBezTo>
                  <a:pt x="1307342" y="2165848"/>
                  <a:pt x="1287372" y="2145878"/>
                  <a:pt x="1287372" y="2121243"/>
                </a:cubicBezTo>
                <a:cubicBezTo>
                  <a:pt x="1287372" y="2096608"/>
                  <a:pt x="1307342" y="2076638"/>
                  <a:pt x="1331977" y="2076638"/>
                </a:cubicBezTo>
                <a:close/>
                <a:moveTo>
                  <a:pt x="1010134" y="2076638"/>
                </a:moveTo>
                <a:cubicBezTo>
                  <a:pt x="1034769" y="2076638"/>
                  <a:pt x="1054739" y="2096608"/>
                  <a:pt x="1054739" y="2121243"/>
                </a:cubicBezTo>
                <a:cubicBezTo>
                  <a:pt x="1054739" y="2145878"/>
                  <a:pt x="1034769" y="2165848"/>
                  <a:pt x="1010134" y="2165848"/>
                </a:cubicBezTo>
                <a:cubicBezTo>
                  <a:pt x="985499" y="2165848"/>
                  <a:pt x="965529" y="2145878"/>
                  <a:pt x="965529" y="2121243"/>
                </a:cubicBezTo>
                <a:cubicBezTo>
                  <a:pt x="965529" y="2096608"/>
                  <a:pt x="985499" y="2076638"/>
                  <a:pt x="1010134" y="2076638"/>
                </a:cubicBezTo>
                <a:close/>
                <a:moveTo>
                  <a:pt x="688291" y="2076638"/>
                </a:moveTo>
                <a:cubicBezTo>
                  <a:pt x="712926" y="2076638"/>
                  <a:pt x="732896" y="2096608"/>
                  <a:pt x="732896" y="2121243"/>
                </a:cubicBezTo>
                <a:cubicBezTo>
                  <a:pt x="732896" y="2145878"/>
                  <a:pt x="712926" y="2165848"/>
                  <a:pt x="688291" y="2165848"/>
                </a:cubicBezTo>
                <a:cubicBezTo>
                  <a:pt x="663656" y="2165848"/>
                  <a:pt x="643686" y="2145878"/>
                  <a:pt x="643686" y="2121243"/>
                </a:cubicBezTo>
                <a:cubicBezTo>
                  <a:pt x="643686" y="2096608"/>
                  <a:pt x="663656" y="2076638"/>
                  <a:pt x="688291" y="2076638"/>
                </a:cubicBezTo>
                <a:close/>
                <a:moveTo>
                  <a:pt x="366448" y="2076638"/>
                </a:moveTo>
                <a:cubicBezTo>
                  <a:pt x="391083" y="2076638"/>
                  <a:pt x="411053" y="2096608"/>
                  <a:pt x="411053" y="2121243"/>
                </a:cubicBezTo>
                <a:cubicBezTo>
                  <a:pt x="411053" y="2145878"/>
                  <a:pt x="391083" y="2165848"/>
                  <a:pt x="366448" y="2165848"/>
                </a:cubicBezTo>
                <a:cubicBezTo>
                  <a:pt x="341813" y="2165848"/>
                  <a:pt x="321843" y="2145878"/>
                  <a:pt x="321843" y="2121243"/>
                </a:cubicBezTo>
                <a:cubicBezTo>
                  <a:pt x="321843" y="2096608"/>
                  <a:pt x="341813" y="2076638"/>
                  <a:pt x="366448" y="2076638"/>
                </a:cubicBezTo>
                <a:close/>
                <a:moveTo>
                  <a:pt x="44605" y="2076638"/>
                </a:moveTo>
                <a:cubicBezTo>
                  <a:pt x="69240" y="2076638"/>
                  <a:pt x="89210" y="2096608"/>
                  <a:pt x="89210" y="2121243"/>
                </a:cubicBezTo>
                <a:cubicBezTo>
                  <a:pt x="89210" y="2145878"/>
                  <a:pt x="69240" y="2165848"/>
                  <a:pt x="44605" y="2165848"/>
                </a:cubicBezTo>
                <a:cubicBezTo>
                  <a:pt x="19970" y="2165848"/>
                  <a:pt x="0" y="2145878"/>
                  <a:pt x="0" y="2121243"/>
                </a:cubicBezTo>
                <a:cubicBezTo>
                  <a:pt x="0" y="2096608"/>
                  <a:pt x="19970" y="2076638"/>
                  <a:pt x="44605" y="2076638"/>
                </a:cubicBezTo>
                <a:close/>
                <a:moveTo>
                  <a:pt x="2941191" y="1726985"/>
                </a:moveTo>
                <a:cubicBezTo>
                  <a:pt x="2965826" y="1726985"/>
                  <a:pt x="2985796" y="1746955"/>
                  <a:pt x="2985796" y="1771590"/>
                </a:cubicBezTo>
                <a:cubicBezTo>
                  <a:pt x="2985796" y="1796225"/>
                  <a:pt x="2965826" y="1816195"/>
                  <a:pt x="2941191" y="1816195"/>
                </a:cubicBezTo>
                <a:cubicBezTo>
                  <a:pt x="2916556" y="1816195"/>
                  <a:pt x="2896586" y="1796225"/>
                  <a:pt x="2896586" y="1771590"/>
                </a:cubicBezTo>
                <a:cubicBezTo>
                  <a:pt x="2896586" y="1746955"/>
                  <a:pt x="2916556" y="1726985"/>
                  <a:pt x="2941191" y="1726985"/>
                </a:cubicBezTo>
                <a:close/>
                <a:moveTo>
                  <a:pt x="2619348" y="1726985"/>
                </a:moveTo>
                <a:cubicBezTo>
                  <a:pt x="2643983" y="1726985"/>
                  <a:pt x="2663953" y="1746955"/>
                  <a:pt x="2663953" y="1771590"/>
                </a:cubicBezTo>
                <a:cubicBezTo>
                  <a:pt x="2663953" y="1796225"/>
                  <a:pt x="2643983" y="1816195"/>
                  <a:pt x="2619348" y="1816195"/>
                </a:cubicBezTo>
                <a:cubicBezTo>
                  <a:pt x="2594713" y="1816195"/>
                  <a:pt x="2574743" y="1796225"/>
                  <a:pt x="2574743" y="1771590"/>
                </a:cubicBezTo>
                <a:cubicBezTo>
                  <a:pt x="2574743" y="1746955"/>
                  <a:pt x="2594713" y="1726985"/>
                  <a:pt x="2619348" y="1726985"/>
                </a:cubicBezTo>
                <a:close/>
                <a:moveTo>
                  <a:pt x="2297505" y="1726985"/>
                </a:moveTo>
                <a:cubicBezTo>
                  <a:pt x="2322140" y="1726985"/>
                  <a:pt x="2342110" y="1746955"/>
                  <a:pt x="2342110" y="1771590"/>
                </a:cubicBezTo>
                <a:cubicBezTo>
                  <a:pt x="2342110" y="1796225"/>
                  <a:pt x="2322140" y="1816195"/>
                  <a:pt x="2297505" y="1816195"/>
                </a:cubicBezTo>
                <a:cubicBezTo>
                  <a:pt x="2272870" y="1816195"/>
                  <a:pt x="2252900" y="1796225"/>
                  <a:pt x="2252900" y="1771590"/>
                </a:cubicBezTo>
                <a:cubicBezTo>
                  <a:pt x="2252900" y="1746955"/>
                  <a:pt x="2272870" y="1726985"/>
                  <a:pt x="2297505" y="1726985"/>
                </a:cubicBezTo>
                <a:close/>
                <a:moveTo>
                  <a:pt x="1975662" y="1726985"/>
                </a:moveTo>
                <a:cubicBezTo>
                  <a:pt x="2000297" y="1726985"/>
                  <a:pt x="2020267" y="1746955"/>
                  <a:pt x="2020267" y="1771590"/>
                </a:cubicBezTo>
                <a:cubicBezTo>
                  <a:pt x="2020267" y="1796225"/>
                  <a:pt x="2000297" y="1816195"/>
                  <a:pt x="1975662" y="1816195"/>
                </a:cubicBezTo>
                <a:cubicBezTo>
                  <a:pt x="1951027" y="1816195"/>
                  <a:pt x="1931057" y="1796225"/>
                  <a:pt x="1931057" y="1771590"/>
                </a:cubicBezTo>
                <a:cubicBezTo>
                  <a:pt x="1931057" y="1746955"/>
                  <a:pt x="1951027" y="1726985"/>
                  <a:pt x="1975662" y="1726985"/>
                </a:cubicBezTo>
                <a:close/>
                <a:moveTo>
                  <a:pt x="1653819" y="1726985"/>
                </a:moveTo>
                <a:cubicBezTo>
                  <a:pt x="1678454" y="1726985"/>
                  <a:pt x="1698424" y="1746955"/>
                  <a:pt x="1698424" y="1771590"/>
                </a:cubicBezTo>
                <a:cubicBezTo>
                  <a:pt x="1698424" y="1796225"/>
                  <a:pt x="1678454" y="1816195"/>
                  <a:pt x="1653819" y="1816195"/>
                </a:cubicBezTo>
                <a:cubicBezTo>
                  <a:pt x="1629184" y="1816195"/>
                  <a:pt x="1609214" y="1796225"/>
                  <a:pt x="1609214" y="1771590"/>
                </a:cubicBezTo>
                <a:cubicBezTo>
                  <a:pt x="1609214" y="1746955"/>
                  <a:pt x="1629184" y="1726985"/>
                  <a:pt x="1653819" y="1726985"/>
                </a:cubicBezTo>
                <a:close/>
                <a:moveTo>
                  <a:pt x="1331977" y="1726985"/>
                </a:moveTo>
                <a:cubicBezTo>
                  <a:pt x="1356612" y="1726985"/>
                  <a:pt x="1376582" y="1746955"/>
                  <a:pt x="1376582" y="1771590"/>
                </a:cubicBezTo>
                <a:cubicBezTo>
                  <a:pt x="1376582" y="1796225"/>
                  <a:pt x="1356612" y="1816195"/>
                  <a:pt x="1331977" y="1816195"/>
                </a:cubicBezTo>
                <a:cubicBezTo>
                  <a:pt x="1307342" y="1816195"/>
                  <a:pt x="1287372" y="1796225"/>
                  <a:pt x="1287372" y="1771590"/>
                </a:cubicBezTo>
                <a:cubicBezTo>
                  <a:pt x="1287372" y="1746955"/>
                  <a:pt x="1307342" y="1726985"/>
                  <a:pt x="1331977" y="1726985"/>
                </a:cubicBezTo>
                <a:close/>
                <a:moveTo>
                  <a:pt x="1010134" y="1726985"/>
                </a:moveTo>
                <a:cubicBezTo>
                  <a:pt x="1034769" y="1726985"/>
                  <a:pt x="1054739" y="1746955"/>
                  <a:pt x="1054739" y="1771590"/>
                </a:cubicBezTo>
                <a:cubicBezTo>
                  <a:pt x="1054739" y="1796225"/>
                  <a:pt x="1034769" y="1816195"/>
                  <a:pt x="1010134" y="1816195"/>
                </a:cubicBezTo>
                <a:cubicBezTo>
                  <a:pt x="985499" y="1816195"/>
                  <a:pt x="965529" y="1796225"/>
                  <a:pt x="965529" y="1771590"/>
                </a:cubicBezTo>
                <a:cubicBezTo>
                  <a:pt x="965529" y="1746955"/>
                  <a:pt x="985499" y="1726985"/>
                  <a:pt x="1010134" y="1726985"/>
                </a:cubicBezTo>
                <a:close/>
                <a:moveTo>
                  <a:pt x="688291" y="1726985"/>
                </a:moveTo>
                <a:cubicBezTo>
                  <a:pt x="712926" y="1726985"/>
                  <a:pt x="732896" y="1746955"/>
                  <a:pt x="732896" y="1771590"/>
                </a:cubicBezTo>
                <a:cubicBezTo>
                  <a:pt x="732896" y="1796225"/>
                  <a:pt x="712926" y="1816195"/>
                  <a:pt x="688291" y="1816195"/>
                </a:cubicBezTo>
                <a:cubicBezTo>
                  <a:pt x="663656" y="1816195"/>
                  <a:pt x="643686" y="1796225"/>
                  <a:pt x="643686" y="1771590"/>
                </a:cubicBezTo>
                <a:cubicBezTo>
                  <a:pt x="643686" y="1746955"/>
                  <a:pt x="663656" y="1726985"/>
                  <a:pt x="688291" y="1726985"/>
                </a:cubicBezTo>
                <a:close/>
                <a:moveTo>
                  <a:pt x="366448" y="1726985"/>
                </a:moveTo>
                <a:cubicBezTo>
                  <a:pt x="391083" y="1726985"/>
                  <a:pt x="411053" y="1746955"/>
                  <a:pt x="411053" y="1771590"/>
                </a:cubicBezTo>
                <a:cubicBezTo>
                  <a:pt x="411053" y="1796225"/>
                  <a:pt x="391083" y="1816195"/>
                  <a:pt x="366448" y="1816195"/>
                </a:cubicBezTo>
                <a:cubicBezTo>
                  <a:pt x="341813" y="1816195"/>
                  <a:pt x="321843" y="1796225"/>
                  <a:pt x="321843" y="1771590"/>
                </a:cubicBezTo>
                <a:cubicBezTo>
                  <a:pt x="321843" y="1746955"/>
                  <a:pt x="341813" y="1726985"/>
                  <a:pt x="366448" y="1726985"/>
                </a:cubicBezTo>
                <a:close/>
                <a:moveTo>
                  <a:pt x="44605" y="1726985"/>
                </a:moveTo>
                <a:cubicBezTo>
                  <a:pt x="69240" y="1726985"/>
                  <a:pt x="89210" y="1746955"/>
                  <a:pt x="89210" y="1771590"/>
                </a:cubicBezTo>
                <a:cubicBezTo>
                  <a:pt x="89210" y="1796225"/>
                  <a:pt x="69240" y="1816195"/>
                  <a:pt x="44605" y="1816195"/>
                </a:cubicBezTo>
                <a:cubicBezTo>
                  <a:pt x="19970" y="1816195"/>
                  <a:pt x="0" y="1796225"/>
                  <a:pt x="0" y="1771590"/>
                </a:cubicBezTo>
                <a:cubicBezTo>
                  <a:pt x="0" y="1746955"/>
                  <a:pt x="19970" y="1726985"/>
                  <a:pt x="44605" y="1726985"/>
                </a:cubicBezTo>
                <a:close/>
                <a:moveTo>
                  <a:pt x="2941191" y="1377332"/>
                </a:moveTo>
                <a:cubicBezTo>
                  <a:pt x="2965826" y="1377332"/>
                  <a:pt x="2985796" y="1397302"/>
                  <a:pt x="2985796" y="1421937"/>
                </a:cubicBezTo>
                <a:cubicBezTo>
                  <a:pt x="2985796" y="1446572"/>
                  <a:pt x="2965826" y="1466542"/>
                  <a:pt x="2941191" y="1466542"/>
                </a:cubicBezTo>
                <a:cubicBezTo>
                  <a:pt x="2916556" y="1466542"/>
                  <a:pt x="2896586" y="1446572"/>
                  <a:pt x="2896586" y="1421937"/>
                </a:cubicBezTo>
                <a:cubicBezTo>
                  <a:pt x="2896586" y="1397302"/>
                  <a:pt x="2916556" y="1377332"/>
                  <a:pt x="2941191" y="1377332"/>
                </a:cubicBezTo>
                <a:close/>
                <a:moveTo>
                  <a:pt x="2619348" y="1377332"/>
                </a:moveTo>
                <a:cubicBezTo>
                  <a:pt x="2643983" y="1377332"/>
                  <a:pt x="2663953" y="1397302"/>
                  <a:pt x="2663953" y="1421937"/>
                </a:cubicBezTo>
                <a:cubicBezTo>
                  <a:pt x="2663953" y="1446572"/>
                  <a:pt x="2643983" y="1466542"/>
                  <a:pt x="2619348" y="1466542"/>
                </a:cubicBezTo>
                <a:cubicBezTo>
                  <a:pt x="2594713" y="1466542"/>
                  <a:pt x="2574743" y="1446572"/>
                  <a:pt x="2574743" y="1421937"/>
                </a:cubicBezTo>
                <a:cubicBezTo>
                  <a:pt x="2574743" y="1397302"/>
                  <a:pt x="2594713" y="1377332"/>
                  <a:pt x="2619348" y="1377332"/>
                </a:cubicBezTo>
                <a:close/>
                <a:moveTo>
                  <a:pt x="2297505" y="1377332"/>
                </a:moveTo>
                <a:cubicBezTo>
                  <a:pt x="2322140" y="1377332"/>
                  <a:pt x="2342110" y="1397302"/>
                  <a:pt x="2342110" y="1421937"/>
                </a:cubicBezTo>
                <a:cubicBezTo>
                  <a:pt x="2342110" y="1446572"/>
                  <a:pt x="2322140" y="1466542"/>
                  <a:pt x="2297505" y="1466542"/>
                </a:cubicBezTo>
                <a:cubicBezTo>
                  <a:pt x="2272870" y="1466542"/>
                  <a:pt x="2252900" y="1446572"/>
                  <a:pt x="2252900" y="1421937"/>
                </a:cubicBezTo>
                <a:cubicBezTo>
                  <a:pt x="2252900" y="1397302"/>
                  <a:pt x="2272870" y="1377332"/>
                  <a:pt x="2297505" y="1377332"/>
                </a:cubicBezTo>
                <a:close/>
                <a:moveTo>
                  <a:pt x="1975662" y="1377332"/>
                </a:moveTo>
                <a:cubicBezTo>
                  <a:pt x="2000297" y="1377332"/>
                  <a:pt x="2020267" y="1397302"/>
                  <a:pt x="2020267" y="1421937"/>
                </a:cubicBezTo>
                <a:cubicBezTo>
                  <a:pt x="2020267" y="1446572"/>
                  <a:pt x="2000297" y="1466542"/>
                  <a:pt x="1975662" y="1466542"/>
                </a:cubicBezTo>
                <a:cubicBezTo>
                  <a:pt x="1951027" y="1466542"/>
                  <a:pt x="1931057" y="1446572"/>
                  <a:pt x="1931057" y="1421937"/>
                </a:cubicBezTo>
                <a:cubicBezTo>
                  <a:pt x="1931057" y="1397302"/>
                  <a:pt x="1951027" y="1377332"/>
                  <a:pt x="1975662" y="1377332"/>
                </a:cubicBezTo>
                <a:close/>
                <a:moveTo>
                  <a:pt x="1653819" y="1377332"/>
                </a:moveTo>
                <a:cubicBezTo>
                  <a:pt x="1678454" y="1377332"/>
                  <a:pt x="1698424" y="1397302"/>
                  <a:pt x="1698424" y="1421937"/>
                </a:cubicBezTo>
                <a:cubicBezTo>
                  <a:pt x="1698424" y="1446572"/>
                  <a:pt x="1678454" y="1466542"/>
                  <a:pt x="1653819" y="1466542"/>
                </a:cubicBezTo>
                <a:cubicBezTo>
                  <a:pt x="1629184" y="1466542"/>
                  <a:pt x="1609214" y="1446572"/>
                  <a:pt x="1609214" y="1421937"/>
                </a:cubicBezTo>
                <a:cubicBezTo>
                  <a:pt x="1609214" y="1397302"/>
                  <a:pt x="1629184" y="1377332"/>
                  <a:pt x="1653819" y="1377332"/>
                </a:cubicBezTo>
                <a:close/>
                <a:moveTo>
                  <a:pt x="1331977" y="1377332"/>
                </a:moveTo>
                <a:cubicBezTo>
                  <a:pt x="1356612" y="1377332"/>
                  <a:pt x="1376582" y="1397302"/>
                  <a:pt x="1376582" y="1421937"/>
                </a:cubicBezTo>
                <a:cubicBezTo>
                  <a:pt x="1376582" y="1446572"/>
                  <a:pt x="1356612" y="1466542"/>
                  <a:pt x="1331977" y="1466542"/>
                </a:cubicBezTo>
                <a:cubicBezTo>
                  <a:pt x="1307342" y="1466542"/>
                  <a:pt x="1287372" y="1446572"/>
                  <a:pt x="1287372" y="1421937"/>
                </a:cubicBezTo>
                <a:cubicBezTo>
                  <a:pt x="1287372" y="1397302"/>
                  <a:pt x="1307342" y="1377332"/>
                  <a:pt x="1331977" y="1377332"/>
                </a:cubicBezTo>
                <a:close/>
                <a:moveTo>
                  <a:pt x="1010134" y="1377332"/>
                </a:moveTo>
                <a:cubicBezTo>
                  <a:pt x="1034769" y="1377332"/>
                  <a:pt x="1054739" y="1397302"/>
                  <a:pt x="1054739" y="1421937"/>
                </a:cubicBezTo>
                <a:cubicBezTo>
                  <a:pt x="1054739" y="1446572"/>
                  <a:pt x="1034769" y="1466542"/>
                  <a:pt x="1010134" y="1466542"/>
                </a:cubicBezTo>
                <a:cubicBezTo>
                  <a:pt x="985499" y="1466542"/>
                  <a:pt x="965529" y="1446572"/>
                  <a:pt x="965529" y="1421937"/>
                </a:cubicBezTo>
                <a:cubicBezTo>
                  <a:pt x="965529" y="1397302"/>
                  <a:pt x="985499" y="1377332"/>
                  <a:pt x="1010134" y="1377332"/>
                </a:cubicBezTo>
                <a:close/>
                <a:moveTo>
                  <a:pt x="688291" y="1377332"/>
                </a:moveTo>
                <a:cubicBezTo>
                  <a:pt x="712926" y="1377332"/>
                  <a:pt x="732896" y="1397302"/>
                  <a:pt x="732896" y="1421937"/>
                </a:cubicBezTo>
                <a:cubicBezTo>
                  <a:pt x="732896" y="1446572"/>
                  <a:pt x="712926" y="1466542"/>
                  <a:pt x="688291" y="1466542"/>
                </a:cubicBezTo>
                <a:cubicBezTo>
                  <a:pt x="663656" y="1466542"/>
                  <a:pt x="643686" y="1446572"/>
                  <a:pt x="643686" y="1421937"/>
                </a:cubicBezTo>
                <a:cubicBezTo>
                  <a:pt x="643686" y="1397302"/>
                  <a:pt x="663656" y="1377332"/>
                  <a:pt x="688291" y="1377332"/>
                </a:cubicBezTo>
                <a:close/>
                <a:moveTo>
                  <a:pt x="366448" y="1377332"/>
                </a:moveTo>
                <a:cubicBezTo>
                  <a:pt x="391083" y="1377332"/>
                  <a:pt x="411053" y="1397302"/>
                  <a:pt x="411053" y="1421937"/>
                </a:cubicBezTo>
                <a:cubicBezTo>
                  <a:pt x="411053" y="1446572"/>
                  <a:pt x="391083" y="1466542"/>
                  <a:pt x="366448" y="1466542"/>
                </a:cubicBezTo>
                <a:cubicBezTo>
                  <a:pt x="341813" y="1466542"/>
                  <a:pt x="321843" y="1446572"/>
                  <a:pt x="321843" y="1421937"/>
                </a:cubicBezTo>
                <a:cubicBezTo>
                  <a:pt x="321843" y="1397302"/>
                  <a:pt x="341813" y="1377332"/>
                  <a:pt x="366448" y="1377332"/>
                </a:cubicBezTo>
                <a:close/>
                <a:moveTo>
                  <a:pt x="44605" y="1377332"/>
                </a:moveTo>
                <a:cubicBezTo>
                  <a:pt x="69240" y="1377332"/>
                  <a:pt x="89210" y="1397302"/>
                  <a:pt x="89210" y="1421937"/>
                </a:cubicBezTo>
                <a:cubicBezTo>
                  <a:pt x="89210" y="1446572"/>
                  <a:pt x="69240" y="1466542"/>
                  <a:pt x="44605" y="1466542"/>
                </a:cubicBezTo>
                <a:cubicBezTo>
                  <a:pt x="19970" y="1466542"/>
                  <a:pt x="0" y="1446572"/>
                  <a:pt x="0" y="1421937"/>
                </a:cubicBezTo>
                <a:cubicBezTo>
                  <a:pt x="0" y="1397302"/>
                  <a:pt x="19970" y="1377332"/>
                  <a:pt x="44605" y="1377332"/>
                </a:cubicBezTo>
                <a:close/>
                <a:moveTo>
                  <a:pt x="2941191" y="1038319"/>
                </a:moveTo>
                <a:cubicBezTo>
                  <a:pt x="2965826" y="1038319"/>
                  <a:pt x="2985796" y="1058289"/>
                  <a:pt x="2985796" y="1082924"/>
                </a:cubicBezTo>
                <a:cubicBezTo>
                  <a:pt x="2985796" y="1107559"/>
                  <a:pt x="2965826" y="1127529"/>
                  <a:pt x="2941191" y="1127529"/>
                </a:cubicBezTo>
                <a:cubicBezTo>
                  <a:pt x="2916556" y="1127529"/>
                  <a:pt x="2896586" y="1107559"/>
                  <a:pt x="2896586" y="1082924"/>
                </a:cubicBezTo>
                <a:cubicBezTo>
                  <a:pt x="2896586" y="1058289"/>
                  <a:pt x="2916556" y="1038319"/>
                  <a:pt x="2941191" y="1038319"/>
                </a:cubicBezTo>
                <a:close/>
                <a:moveTo>
                  <a:pt x="2619348" y="1038319"/>
                </a:moveTo>
                <a:cubicBezTo>
                  <a:pt x="2643983" y="1038319"/>
                  <a:pt x="2663953" y="1058289"/>
                  <a:pt x="2663953" y="1082924"/>
                </a:cubicBezTo>
                <a:cubicBezTo>
                  <a:pt x="2663953" y="1107559"/>
                  <a:pt x="2643983" y="1127529"/>
                  <a:pt x="2619348" y="1127529"/>
                </a:cubicBezTo>
                <a:cubicBezTo>
                  <a:pt x="2594713" y="1127529"/>
                  <a:pt x="2574743" y="1107559"/>
                  <a:pt x="2574743" y="1082924"/>
                </a:cubicBezTo>
                <a:cubicBezTo>
                  <a:pt x="2574743" y="1058289"/>
                  <a:pt x="2594713" y="1038319"/>
                  <a:pt x="2619348" y="1038319"/>
                </a:cubicBezTo>
                <a:close/>
                <a:moveTo>
                  <a:pt x="2297505" y="1038319"/>
                </a:moveTo>
                <a:cubicBezTo>
                  <a:pt x="2322140" y="1038319"/>
                  <a:pt x="2342110" y="1058289"/>
                  <a:pt x="2342110" y="1082924"/>
                </a:cubicBezTo>
                <a:cubicBezTo>
                  <a:pt x="2342110" y="1107559"/>
                  <a:pt x="2322140" y="1127529"/>
                  <a:pt x="2297505" y="1127529"/>
                </a:cubicBezTo>
                <a:cubicBezTo>
                  <a:pt x="2272870" y="1127529"/>
                  <a:pt x="2252900" y="1107559"/>
                  <a:pt x="2252900" y="1082924"/>
                </a:cubicBezTo>
                <a:cubicBezTo>
                  <a:pt x="2252900" y="1058289"/>
                  <a:pt x="2272870" y="1038319"/>
                  <a:pt x="2297505" y="1038319"/>
                </a:cubicBezTo>
                <a:close/>
                <a:moveTo>
                  <a:pt x="1975662" y="1038319"/>
                </a:moveTo>
                <a:cubicBezTo>
                  <a:pt x="2000297" y="1038319"/>
                  <a:pt x="2020267" y="1058289"/>
                  <a:pt x="2020267" y="1082924"/>
                </a:cubicBezTo>
                <a:cubicBezTo>
                  <a:pt x="2020267" y="1107559"/>
                  <a:pt x="2000297" y="1127529"/>
                  <a:pt x="1975662" y="1127529"/>
                </a:cubicBezTo>
                <a:cubicBezTo>
                  <a:pt x="1951027" y="1127529"/>
                  <a:pt x="1931057" y="1107559"/>
                  <a:pt x="1931057" y="1082924"/>
                </a:cubicBezTo>
                <a:cubicBezTo>
                  <a:pt x="1931057" y="1058289"/>
                  <a:pt x="1951027" y="1038319"/>
                  <a:pt x="1975662" y="1038319"/>
                </a:cubicBezTo>
                <a:close/>
                <a:moveTo>
                  <a:pt x="1653819" y="1038319"/>
                </a:moveTo>
                <a:cubicBezTo>
                  <a:pt x="1678454" y="1038319"/>
                  <a:pt x="1698424" y="1058289"/>
                  <a:pt x="1698424" y="1082924"/>
                </a:cubicBezTo>
                <a:cubicBezTo>
                  <a:pt x="1698424" y="1107559"/>
                  <a:pt x="1678454" y="1127529"/>
                  <a:pt x="1653819" y="1127529"/>
                </a:cubicBezTo>
                <a:cubicBezTo>
                  <a:pt x="1629184" y="1127529"/>
                  <a:pt x="1609214" y="1107559"/>
                  <a:pt x="1609214" y="1082924"/>
                </a:cubicBezTo>
                <a:cubicBezTo>
                  <a:pt x="1609214" y="1058289"/>
                  <a:pt x="1629184" y="1038319"/>
                  <a:pt x="1653819" y="1038319"/>
                </a:cubicBezTo>
                <a:close/>
                <a:moveTo>
                  <a:pt x="1331977" y="1038319"/>
                </a:moveTo>
                <a:cubicBezTo>
                  <a:pt x="1356612" y="1038319"/>
                  <a:pt x="1376582" y="1058289"/>
                  <a:pt x="1376582" y="1082924"/>
                </a:cubicBezTo>
                <a:cubicBezTo>
                  <a:pt x="1376582" y="1107559"/>
                  <a:pt x="1356612" y="1127529"/>
                  <a:pt x="1331977" y="1127529"/>
                </a:cubicBezTo>
                <a:cubicBezTo>
                  <a:pt x="1307342" y="1127529"/>
                  <a:pt x="1287372" y="1107559"/>
                  <a:pt x="1287372" y="1082924"/>
                </a:cubicBezTo>
                <a:cubicBezTo>
                  <a:pt x="1287372" y="1058289"/>
                  <a:pt x="1307342" y="1038319"/>
                  <a:pt x="1331977" y="1038319"/>
                </a:cubicBezTo>
                <a:close/>
                <a:moveTo>
                  <a:pt x="1010134" y="1038319"/>
                </a:moveTo>
                <a:cubicBezTo>
                  <a:pt x="1034769" y="1038319"/>
                  <a:pt x="1054739" y="1058289"/>
                  <a:pt x="1054739" y="1082924"/>
                </a:cubicBezTo>
                <a:cubicBezTo>
                  <a:pt x="1054739" y="1107559"/>
                  <a:pt x="1034769" y="1127529"/>
                  <a:pt x="1010134" y="1127529"/>
                </a:cubicBezTo>
                <a:cubicBezTo>
                  <a:pt x="985499" y="1127529"/>
                  <a:pt x="965529" y="1107559"/>
                  <a:pt x="965529" y="1082924"/>
                </a:cubicBezTo>
                <a:cubicBezTo>
                  <a:pt x="965529" y="1058289"/>
                  <a:pt x="985499" y="1038319"/>
                  <a:pt x="1010134" y="1038319"/>
                </a:cubicBezTo>
                <a:close/>
                <a:moveTo>
                  <a:pt x="688291" y="1038319"/>
                </a:moveTo>
                <a:cubicBezTo>
                  <a:pt x="712926" y="1038319"/>
                  <a:pt x="732896" y="1058289"/>
                  <a:pt x="732896" y="1082924"/>
                </a:cubicBezTo>
                <a:cubicBezTo>
                  <a:pt x="732896" y="1107559"/>
                  <a:pt x="712926" y="1127529"/>
                  <a:pt x="688291" y="1127529"/>
                </a:cubicBezTo>
                <a:cubicBezTo>
                  <a:pt x="663656" y="1127529"/>
                  <a:pt x="643686" y="1107559"/>
                  <a:pt x="643686" y="1082924"/>
                </a:cubicBezTo>
                <a:cubicBezTo>
                  <a:pt x="643686" y="1058289"/>
                  <a:pt x="663656" y="1038319"/>
                  <a:pt x="688291" y="1038319"/>
                </a:cubicBezTo>
                <a:close/>
                <a:moveTo>
                  <a:pt x="366448" y="1038319"/>
                </a:moveTo>
                <a:cubicBezTo>
                  <a:pt x="391083" y="1038319"/>
                  <a:pt x="411053" y="1058289"/>
                  <a:pt x="411053" y="1082924"/>
                </a:cubicBezTo>
                <a:cubicBezTo>
                  <a:pt x="411053" y="1107559"/>
                  <a:pt x="391083" y="1127529"/>
                  <a:pt x="366448" y="1127529"/>
                </a:cubicBezTo>
                <a:cubicBezTo>
                  <a:pt x="341813" y="1127529"/>
                  <a:pt x="321843" y="1107559"/>
                  <a:pt x="321843" y="1082924"/>
                </a:cubicBezTo>
                <a:cubicBezTo>
                  <a:pt x="321843" y="1058289"/>
                  <a:pt x="341813" y="1038319"/>
                  <a:pt x="366448" y="1038319"/>
                </a:cubicBezTo>
                <a:close/>
                <a:moveTo>
                  <a:pt x="44605" y="1038319"/>
                </a:moveTo>
                <a:cubicBezTo>
                  <a:pt x="69240" y="1038319"/>
                  <a:pt x="89210" y="1058289"/>
                  <a:pt x="89210" y="1082924"/>
                </a:cubicBezTo>
                <a:cubicBezTo>
                  <a:pt x="89210" y="1107559"/>
                  <a:pt x="69240" y="1127529"/>
                  <a:pt x="44605" y="1127529"/>
                </a:cubicBezTo>
                <a:cubicBezTo>
                  <a:pt x="19970" y="1127529"/>
                  <a:pt x="0" y="1107559"/>
                  <a:pt x="0" y="1082924"/>
                </a:cubicBezTo>
                <a:cubicBezTo>
                  <a:pt x="0" y="1058289"/>
                  <a:pt x="19970" y="1038319"/>
                  <a:pt x="44605" y="1038319"/>
                </a:cubicBezTo>
                <a:close/>
                <a:moveTo>
                  <a:pt x="2941191" y="688666"/>
                </a:moveTo>
                <a:cubicBezTo>
                  <a:pt x="2965826" y="688666"/>
                  <a:pt x="2985796" y="708636"/>
                  <a:pt x="2985796" y="733271"/>
                </a:cubicBezTo>
                <a:cubicBezTo>
                  <a:pt x="2985796" y="757906"/>
                  <a:pt x="2965826" y="777876"/>
                  <a:pt x="2941191" y="777876"/>
                </a:cubicBezTo>
                <a:cubicBezTo>
                  <a:pt x="2916556" y="777876"/>
                  <a:pt x="2896586" y="757906"/>
                  <a:pt x="2896586" y="733271"/>
                </a:cubicBezTo>
                <a:cubicBezTo>
                  <a:pt x="2896586" y="708636"/>
                  <a:pt x="2916556" y="688666"/>
                  <a:pt x="2941191" y="688666"/>
                </a:cubicBezTo>
                <a:close/>
                <a:moveTo>
                  <a:pt x="2619348" y="688666"/>
                </a:moveTo>
                <a:cubicBezTo>
                  <a:pt x="2643983" y="688666"/>
                  <a:pt x="2663953" y="708636"/>
                  <a:pt x="2663953" y="733271"/>
                </a:cubicBezTo>
                <a:cubicBezTo>
                  <a:pt x="2663953" y="757906"/>
                  <a:pt x="2643983" y="777876"/>
                  <a:pt x="2619348" y="777876"/>
                </a:cubicBezTo>
                <a:cubicBezTo>
                  <a:pt x="2594713" y="777876"/>
                  <a:pt x="2574743" y="757906"/>
                  <a:pt x="2574743" y="733271"/>
                </a:cubicBezTo>
                <a:cubicBezTo>
                  <a:pt x="2574743" y="708636"/>
                  <a:pt x="2594713" y="688666"/>
                  <a:pt x="2619348" y="688666"/>
                </a:cubicBezTo>
                <a:close/>
                <a:moveTo>
                  <a:pt x="2297505" y="688666"/>
                </a:moveTo>
                <a:cubicBezTo>
                  <a:pt x="2322140" y="688666"/>
                  <a:pt x="2342110" y="708636"/>
                  <a:pt x="2342110" y="733271"/>
                </a:cubicBezTo>
                <a:cubicBezTo>
                  <a:pt x="2342110" y="757906"/>
                  <a:pt x="2322140" y="777876"/>
                  <a:pt x="2297505" y="777876"/>
                </a:cubicBezTo>
                <a:cubicBezTo>
                  <a:pt x="2272870" y="777876"/>
                  <a:pt x="2252900" y="757906"/>
                  <a:pt x="2252900" y="733271"/>
                </a:cubicBezTo>
                <a:cubicBezTo>
                  <a:pt x="2252900" y="708636"/>
                  <a:pt x="2272870" y="688666"/>
                  <a:pt x="2297505" y="688666"/>
                </a:cubicBezTo>
                <a:close/>
                <a:moveTo>
                  <a:pt x="1975662" y="688666"/>
                </a:moveTo>
                <a:cubicBezTo>
                  <a:pt x="2000297" y="688666"/>
                  <a:pt x="2020267" y="708636"/>
                  <a:pt x="2020267" y="733271"/>
                </a:cubicBezTo>
                <a:cubicBezTo>
                  <a:pt x="2020267" y="757906"/>
                  <a:pt x="2000297" y="777876"/>
                  <a:pt x="1975662" y="777876"/>
                </a:cubicBezTo>
                <a:cubicBezTo>
                  <a:pt x="1951027" y="777876"/>
                  <a:pt x="1931057" y="757906"/>
                  <a:pt x="1931057" y="733271"/>
                </a:cubicBezTo>
                <a:cubicBezTo>
                  <a:pt x="1931057" y="708636"/>
                  <a:pt x="1951027" y="688666"/>
                  <a:pt x="1975662" y="688666"/>
                </a:cubicBezTo>
                <a:close/>
                <a:moveTo>
                  <a:pt x="1653819" y="688666"/>
                </a:moveTo>
                <a:cubicBezTo>
                  <a:pt x="1678454" y="688666"/>
                  <a:pt x="1698424" y="708636"/>
                  <a:pt x="1698424" y="733271"/>
                </a:cubicBezTo>
                <a:cubicBezTo>
                  <a:pt x="1698424" y="757906"/>
                  <a:pt x="1678454" y="777876"/>
                  <a:pt x="1653819" y="777876"/>
                </a:cubicBezTo>
                <a:cubicBezTo>
                  <a:pt x="1629184" y="777876"/>
                  <a:pt x="1609214" y="757906"/>
                  <a:pt x="1609214" y="733271"/>
                </a:cubicBezTo>
                <a:cubicBezTo>
                  <a:pt x="1609214" y="708636"/>
                  <a:pt x="1629184" y="688666"/>
                  <a:pt x="1653819" y="688666"/>
                </a:cubicBezTo>
                <a:close/>
                <a:moveTo>
                  <a:pt x="1331977" y="688666"/>
                </a:moveTo>
                <a:cubicBezTo>
                  <a:pt x="1356612" y="688666"/>
                  <a:pt x="1376582" y="708636"/>
                  <a:pt x="1376582" y="733271"/>
                </a:cubicBezTo>
                <a:cubicBezTo>
                  <a:pt x="1376582" y="757906"/>
                  <a:pt x="1356612" y="777876"/>
                  <a:pt x="1331977" y="777876"/>
                </a:cubicBezTo>
                <a:cubicBezTo>
                  <a:pt x="1307342" y="777876"/>
                  <a:pt x="1287372" y="757906"/>
                  <a:pt x="1287372" y="733271"/>
                </a:cubicBezTo>
                <a:cubicBezTo>
                  <a:pt x="1287372" y="708636"/>
                  <a:pt x="1307342" y="688666"/>
                  <a:pt x="1331977" y="688666"/>
                </a:cubicBezTo>
                <a:close/>
                <a:moveTo>
                  <a:pt x="1010134" y="688666"/>
                </a:moveTo>
                <a:cubicBezTo>
                  <a:pt x="1034769" y="688666"/>
                  <a:pt x="1054739" y="708636"/>
                  <a:pt x="1054739" y="733271"/>
                </a:cubicBezTo>
                <a:cubicBezTo>
                  <a:pt x="1054739" y="757906"/>
                  <a:pt x="1034769" y="777876"/>
                  <a:pt x="1010134" y="777876"/>
                </a:cubicBezTo>
                <a:cubicBezTo>
                  <a:pt x="985499" y="777876"/>
                  <a:pt x="965529" y="757906"/>
                  <a:pt x="965529" y="733271"/>
                </a:cubicBezTo>
                <a:cubicBezTo>
                  <a:pt x="965529" y="708636"/>
                  <a:pt x="985499" y="688666"/>
                  <a:pt x="1010134" y="688666"/>
                </a:cubicBezTo>
                <a:close/>
                <a:moveTo>
                  <a:pt x="688291" y="688666"/>
                </a:moveTo>
                <a:cubicBezTo>
                  <a:pt x="712926" y="688666"/>
                  <a:pt x="732896" y="708636"/>
                  <a:pt x="732896" y="733271"/>
                </a:cubicBezTo>
                <a:cubicBezTo>
                  <a:pt x="732896" y="757906"/>
                  <a:pt x="712926" y="777876"/>
                  <a:pt x="688291" y="777876"/>
                </a:cubicBezTo>
                <a:cubicBezTo>
                  <a:pt x="663656" y="777876"/>
                  <a:pt x="643686" y="757906"/>
                  <a:pt x="643686" y="733271"/>
                </a:cubicBezTo>
                <a:cubicBezTo>
                  <a:pt x="643686" y="708636"/>
                  <a:pt x="663656" y="688666"/>
                  <a:pt x="688291" y="688666"/>
                </a:cubicBezTo>
                <a:close/>
                <a:moveTo>
                  <a:pt x="366448" y="688666"/>
                </a:moveTo>
                <a:cubicBezTo>
                  <a:pt x="391083" y="688666"/>
                  <a:pt x="411053" y="708636"/>
                  <a:pt x="411053" y="733271"/>
                </a:cubicBezTo>
                <a:cubicBezTo>
                  <a:pt x="411053" y="757906"/>
                  <a:pt x="391083" y="777876"/>
                  <a:pt x="366448" y="777876"/>
                </a:cubicBezTo>
                <a:cubicBezTo>
                  <a:pt x="341813" y="777876"/>
                  <a:pt x="321843" y="757906"/>
                  <a:pt x="321843" y="733271"/>
                </a:cubicBezTo>
                <a:cubicBezTo>
                  <a:pt x="321843" y="708636"/>
                  <a:pt x="341813" y="688666"/>
                  <a:pt x="366448" y="688666"/>
                </a:cubicBezTo>
                <a:close/>
                <a:moveTo>
                  <a:pt x="44605" y="688666"/>
                </a:moveTo>
                <a:cubicBezTo>
                  <a:pt x="69240" y="688666"/>
                  <a:pt x="89210" y="708636"/>
                  <a:pt x="89210" y="733271"/>
                </a:cubicBezTo>
                <a:cubicBezTo>
                  <a:pt x="89210" y="757906"/>
                  <a:pt x="69240" y="777876"/>
                  <a:pt x="44605" y="777876"/>
                </a:cubicBezTo>
                <a:cubicBezTo>
                  <a:pt x="19970" y="777876"/>
                  <a:pt x="0" y="757906"/>
                  <a:pt x="0" y="733271"/>
                </a:cubicBezTo>
                <a:cubicBezTo>
                  <a:pt x="0" y="708636"/>
                  <a:pt x="19970" y="688666"/>
                  <a:pt x="44605" y="688666"/>
                </a:cubicBezTo>
                <a:close/>
                <a:moveTo>
                  <a:pt x="2941191" y="339013"/>
                </a:moveTo>
                <a:cubicBezTo>
                  <a:pt x="2965826" y="339013"/>
                  <a:pt x="2985796" y="358983"/>
                  <a:pt x="2985796" y="383618"/>
                </a:cubicBezTo>
                <a:cubicBezTo>
                  <a:pt x="2985796" y="408253"/>
                  <a:pt x="2965826" y="428223"/>
                  <a:pt x="2941191" y="428223"/>
                </a:cubicBezTo>
                <a:cubicBezTo>
                  <a:pt x="2916556" y="428223"/>
                  <a:pt x="2896586" y="408253"/>
                  <a:pt x="2896586" y="383618"/>
                </a:cubicBezTo>
                <a:cubicBezTo>
                  <a:pt x="2896586" y="358983"/>
                  <a:pt x="2916556" y="339013"/>
                  <a:pt x="2941191" y="339013"/>
                </a:cubicBezTo>
                <a:close/>
                <a:moveTo>
                  <a:pt x="2619348" y="339013"/>
                </a:moveTo>
                <a:cubicBezTo>
                  <a:pt x="2643983" y="339013"/>
                  <a:pt x="2663953" y="358983"/>
                  <a:pt x="2663953" y="383618"/>
                </a:cubicBezTo>
                <a:cubicBezTo>
                  <a:pt x="2663953" y="408253"/>
                  <a:pt x="2643983" y="428223"/>
                  <a:pt x="2619348" y="428223"/>
                </a:cubicBezTo>
                <a:cubicBezTo>
                  <a:pt x="2594713" y="428223"/>
                  <a:pt x="2574743" y="408253"/>
                  <a:pt x="2574743" y="383618"/>
                </a:cubicBezTo>
                <a:cubicBezTo>
                  <a:pt x="2574743" y="358983"/>
                  <a:pt x="2594713" y="339013"/>
                  <a:pt x="2619348" y="339013"/>
                </a:cubicBezTo>
                <a:close/>
                <a:moveTo>
                  <a:pt x="2297505" y="339013"/>
                </a:moveTo>
                <a:cubicBezTo>
                  <a:pt x="2322140" y="339013"/>
                  <a:pt x="2342110" y="358983"/>
                  <a:pt x="2342110" y="383618"/>
                </a:cubicBezTo>
                <a:cubicBezTo>
                  <a:pt x="2342110" y="408253"/>
                  <a:pt x="2322140" y="428223"/>
                  <a:pt x="2297505" y="428223"/>
                </a:cubicBezTo>
                <a:cubicBezTo>
                  <a:pt x="2272870" y="428223"/>
                  <a:pt x="2252900" y="408253"/>
                  <a:pt x="2252900" y="383618"/>
                </a:cubicBezTo>
                <a:cubicBezTo>
                  <a:pt x="2252900" y="358983"/>
                  <a:pt x="2272870" y="339013"/>
                  <a:pt x="2297505" y="339013"/>
                </a:cubicBezTo>
                <a:close/>
                <a:moveTo>
                  <a:pt x="1975662" y="339013"/>
                </a:moveTo>
                <a:cubicBezTo>
                  <a:pt x="2000297" y="339013"/>
                  <a:pt x="2020267" y="358983"/>
                  <a:pt x="2020267" y="383618"/>
                </a:cubicBezTo>
                <a:cubicBezTo>
                  <a:pt x="2020267" y="408253"/>
                  <a:pt x="2000297" y="428223"/>
                  <a:pt x="1975662" y="428223"/>
                </a:cubicBezTo>
                <a:cubicBezTo>
                  <a:pt x="1951027" y="428223"/>
                  <a:pt x="1931057" y="408253"/>
                  <a:pt x="1931057" y="383618"/>
                </a:cubicBezTo>
                <a:cubicBezTo>
                  <a:pt x="1931057" y="358983"/>
                  <a:pt x="1951027" y="339013"/>
                  <a:pt x="1975662" y="339013"/>
                </a:cubicBezTo>
                <a:close/>
                <a:moveTo>
                  <a:pt x="1653819" y="339013"/>
                </a:moveTo>
                <a:cubicBezTo>
                  <a:pt x="1678454" y="339013"/>
                  <a:pt x="1698424" y="358983"/>
                  <a:pt x="1698424" y="383618"/>
                </a:cubicBezTo>
                <a:cubicBezTo>
                  <a:pt x="1698424" y="408253"/>
                  <a:pt x="1678454" y="428223"/>
                  <a:pt x="1653819" y="428223"/>
                </a:cubicBezTo>
                <a:cubicBezTo>
                  <a:pt x="1629184" y="428223"/>
                  <a:pt x="1609214" y="408253"/>
                  <a:pt x="1609214" y="383618"/>
                </a:cubicBezTo>
                <a:cubicBezTo>
                  <a:pt x="1609214" y="358983"/>
                  <a:pt x="1629184" y="339013"/>
                  <a:pt x="1653819" y="339013"/>
                </a:cubicBezTo>
                <a:close/>
                <a:moveTo>
                  <a:pt x="1331977" y="339013"/>
                </a:moveTo>
                <a:cubicBezTo>
                  <a:pt x="1356612" y="339013"/>
                  <a:pt x="1376582" y="358983"/>
                  <a:pt x="1376582" y="383618"/>
                </a:cubicBezTo>
                <a:cubicBezTo>
                  <a:pt x="1376582" y="408253"/>
                  <a:pt x="1356612" y="428223"/>
                  <a:pt x="1331977" y="428223"/>
                </a:cubicBezTo>
                <a:cubicBezTo>
                  <a:pt x="1307342" y="428223"/>
                  <a:pt x="1287372" y="408253"/>
                  <a:pt x="1287372" y="383618"/>
                </a:cubicBezTo>
                <a:cubicBezTo>
                  <a:pt x="1287372" y="358983"/>
                  <a:pt x="1307342" y="339013"/>
                  <a:pt x="1331977" y="339013"/>
                </a:cubicBezTo>
                <a:close/>
                <a:moveTo>
                  <a:pt x="1010134" y="339013"/>
                </a:moveTo>
                <a:cubicBezTo>
                  <a:pt x="1034769" y="339013"/>
                  <a:pt x="1054739" y="358983"/>
                  <a:pt x="1054739" y="383618"/>
                </a:cubicBezTo>
                <a:cubicBezTo>
                  <a:pt x="1054739" y="408253"/>
                  <a:pt x="1034769" y="428223"/>
                  <a:pt x="1010134" y="428223"/>
                </a:cubicBezTo>
                <a:cubicBezTo>
                  <a:pt x="985499" y="428223"/>
                  <a:pt x="965529" y="408253"/>
                  <a:pt x="965529" y="383618"/>
                </a:cubicBezTo>
                <a:cubicBezTo>
                  <a:pt x="965529" y="358983"/>
                  <a:pt x="985499" y="339013"/>
                  <a:pt x="1010134" y="339013"/>
                </a:cubicBezTo>
                <a:close/>
                <a:moveTo>
                  <a:pt x="688291" y="339013"/>
                </a:moveTo>
                <a:cubicBezTo>
                  <a:pt x="712926" y="339013"/>
                  <a:pt x="732896" y="358983"/>
                  <a:pt x="732896" y="383618"/>
                </a:cubicBezTo>
                <a:cubicBezTo>
                  <a:pt x="732896" y="408253"/>
                  <a:pt x="712926" y="428223"/>
                  <a:pt x="688291" y="428223"/>
                </a:cubicBezTo>
                <a:cubicBezTo>
                  <a:pt x="663656" y="428223"/>
                  <a:pt x="643686" y="408253"/>
                  <a:pt x="643686" y="383618"/>
                </a:cubicBezTo>
                <a:cubicBezTo>
                  <a:pt x="643686" y="358983"/>
                  <a:pt x="663656" y="339013"/>
                  <a:pt x="688291" y="339013"/>
                </a:cubicBezTo>
                <a:close/>
                <a:moveTo>
                  <a:pt x="366448" y="339013"/>
                </a:moveTo>
                <a:cubicBezTo>
                  <a:pt x="391083" y="339013"/>
                  <a:pt x="411053" y="358983"/>
                  <a:pt x="411053" y="383618"/>
                </a:cubicBezTo>
                <a:cubicBezTo>
                  <a:pt x="411053" y="408253"/>
                  <a:pt x="391083" y="428223"/>
                  <a:pt x="366448" y="428223"/>
                </a:cubicBezTo>
                <a:cubicBezTo>
                  <a:pt x="341813" y="428223"/>
                  <a:pt x="321843" y="408253"/>
                  <a:pt x="321843" y="383618"/>
                </a:cubicBezTo>
                <a:cubicBezTo>
                  <a:pt x="321843" y="358983"/>
                  <a:pt x="341813" y="339013"/>
                  <a:pt x="366448" y="339013"/>
                </a:cubicBezTo>
                <a:close/>
                <a:moveTo>
                  <a:pt x="44605" y="339013"/>
                </a:moveTo>
                <a:cubicBezTo>
                  <a:pt x="69240" y="339013"/>
                  <a:pt x="89210" y="358983"/>
                  <a:pt x="89210" y="383618"/>
                </a:cubicBezTo>
                <a:cubicBezTo>
                  <a:pt x="89210" y="408253"/>
                  <a:pt x="69240" y="428223"/>
                  <a:pt x="44605" y="428223"/>
                </a:cubicBezTo>
                <a:cubicBezTo>
                  <a:pt x="19970" y="428223"/>
                  <a:pt x="0" y="408253"/>
                  <a:pt x="0" y="383618"/>
                </a:cubicBezTo>
                <a:cubicBezTo>
                  <a:pt x="0" y="358983"/>
                  <a:pt x="19970" y="339013"/>
                  <a:pt x="44605" y="339013"/>
                </a:cubicBezTo>
                <a:close/>
                <a:moveTo>
                  <a:pt x="2941191" y="0"/>
                </a:moveTo>
                <a:cubicBezTo>
                  <a:pt x="2965826" y="0"/>
                  <a:pt x="2985796" y="19970"/>
                  <a:pt x="2985796" y="44605"/>
                </a:cubicBezTo>
                <a:cubicBezTo>
                  <a:pt x="2985796" y="69240"/>
                  <a:pt x="2965826" y="89210"/>
                  <a:pt x="2941191" y="89210"/>
                </a:cubicBezTo>
                <a:cubicBezTo>
                  <a:pt x="2916556" y="89210"/>
                  <a:pt x="2896586" y="69240"/>
                  <a:pt x="2896586" y="44605"/>
                </a:cubicBezTo>
                <a:cubicBezTo>
                  <a:pt x="2896586" y="19970"/>
                  <a:pt x="2916556" y="0"/>
                  <a:pt x="2941191" y="0"/>
                </a:cubicBezTo>
                <a:close/>
                <a:moveTo>
                  <a:pt x="2619348" y="0"/>
                </a:moveTo>
                <a:cubicBezTo>
                  <a:pt x="2643983" y="0"/>
                  <a:pt x="2663953" y="19970"/>
                  <a:pt x="2663953" y="44605"/>
                </a:cubicBezTo>
                <a:cubicBezTo>
                  <a:pt x="2663953" y="69240"/>
                  <a:pt x="2643983" y="89210"/>
                  <a:pt x="2619348" y="89210"/>
                </a:cubicBezTo>
                <a:cubicBezTo>
                  <a:pt x="2594713" y="89210"/>
                  <a:pt x="2574743" y="69240"/>
                  <a:pt x="2574743" y="44605"/>
                </a:cubicBezTo>
                <a:cubicBezTo>
                  <a:pt x="2574743" y="19970"/>
                  <a:pt x="2594713" y="0"/>
                  <a:pt x="2619348" y="0"/>
                </a:cubicBezTo>
                <a:close/>
                <a:moveTo>
                  <a:pt x="2297505" y="0"/>
                </a:moveTo>
                <a:cubicBezTo>
                  <a:pt x="2322140" y="0"/>
                  <a:pt x="2342110" y="19970"/>
                  <a:pt x="2342110" y="44605"/>
                </a:cubicBezTo>
                <a:cubicBezTo>
                  <a:pt x="2342110" y="69240"/>
                  <a:pt x="2322140" y="89210"/>
                  <a:pt x="2297505" y="89210"/>
                </a:cubicBezTo>
                <a:cubicBezTo>
                  <a:pt x="2272870" y="89210"/>
                  <a:pt x="2252900" y="69240"/>
                  <a:pt x="2252900" y="44605"/>
                </a:cubicBezTo>
                <a:cubicBezTo>
                  <a:pt x="2252900" y="19970"/>
                  <a:pt x="2272870" y="0"/>
                  <a:pt x="2297505" y="0"/>
                </a:cubicBezTo>
                <a:close/>
                <a:moveTo>
                  <a:pt x="1975662" y="0"/>
                </a:moveTo>
                <a:cubicBezTo>
                  <a:pt x="2000297" y="0"/>
                  <a:pt x="2020267" y="19970"/>
                  <a:pt x="2020267" y="44605"/>
                </a:cubicBezTo>
                <a:cubicBezTo>
                  <a:pt x="2020267" y="69240"/>
                  <a:pt x="2000297" y="89210"/>
                  <a:pt x="1975662" y="89210"/>
                </a:cubicBezTo>
                <a:cubicBezTo>
                  <a:pt x="1951027" y="89210"/>
                  <a:pt x="1931057" y="69240"/>
                  <a:pt x="1931057" y="44605"/>
                </a:cubicBezTo>
                <a:cubicBezTo>
                  <a:pt x="1931057" y="19970"/>
                  <a:pt x="1951027" y="0"/>
                  <a:pt x="1975662" y="0"/>
                </a:cubicBezTo>
                <a:close/>
                <a:moveTo>
                  <a:pt x="1653819" y="0"/>
                </a:moveTo>
                <a:cubicBezTo>
                  <a:pt x="1678454" y="0"/>
                  <a:pt x="1698424" y="19970"/>
                  <a:pt x="1698424" y="44605"/>
                </a:cubicBezTo>
                <a:cubicBezTo>
                  <a:pt x="1698424" y="69240"/>
                  <a:pt x="1678454" y="89210"/>
                  <a:pt x="1653819" y="89210"/>
                </a:cubicBezTo>
                <a:cubicBezTo>
                  <a:pt x="1629184" y="89210"/>
                  <a:pt x="1609214" y="69240"/>
                  <a:pt x="1609214" y="44605"/>
                </a:cubicBezTo>
                <a:cubicBezTo>
                  <a:pt x="1609214" y="19970"/>
                  <a:pt x="1629184" y="0"/>
                  <a:pt x="1653819" y="0"/>
                </a:cubicBezTo>
                <a:close/>
                <a:moveTo>
                  <a:pt x="1331977" y="0"/>
                </a:moveTo>
                <a:cubicBezTo>
                  <a:pt x="1356612" y="0"/>
                  <a:pt x="1376582" y="19970"/>
                  <a:pt x="1376582" y="44605"/>
                </a:cubicBezTo>
                <a:cubicBezTo>
                  <a:pt x="1376582" y="69240"/>
                  <a:pt x="1356612" y="89210"/>
                  <a:pt x="1331977" y="89210"/>
                </a:cubicBezTo>
                <a:cubicBezTo>
                  <a:pt x="1307342" y="89210"/>
                  <a:pt x="1287372" y="69240"/>
                  <a:pt x="1287372" y="44605"/>
                </a:cubicBezTo>
                <a:cubicBezTo>
                  <a:pt x="1287372" y="19970"/>
                  <a:pt x="1307342" y="0"/>
                  <a:pt x="1331977" y="0"/>
                </a:cubicBezTo>
                <a:close/>
                <a:moveTo>
                  <a:pt x="1010134" y="0"/>
                </a:moveTo>
                <a:cubicBezTo>
                  <a:pt x="1034769" y="0"/>
                  <a:pt x="1054739" y="19970"/>
                  <a:pt x="1054739" y="44605"/>
                </a:cubicBezTo>
                <a:cubicBezTo>
                  <a:pt x="1054739" y="69240"/>
                  <a:pt x="1034769" y="89210"/>
                  <a:pt x="1010134" y="89210"/>
                </a:cubicBezTo>
                <a:cubicBezTo>
                  <a:pt x="985499" y="89210"/>
                  <a:pt x="965529" y="69240"/>
                  <a:pt x="965529" y="44605"/>
                </a:cubicBezTo>
                <a:cubicBezTo>
                  <a:pt x="965529" y="19970"/>
                  <a:pt x="985499" y="0"/>
                  <a:pt x="1010134" y="0"/>
                </a:cubicBezTo>
                <a:close/>
                <a:moveTo>
                  <a:pt x="688291" y="0"/>
                </a:moveTo>
                <a:cubicBezTo>
                  <a:pt x="712926" y="0"/>
                  <a:pt x="732896" y="19970"/>
                  <a:pt x="732896" y="44605"/>
                </a:cubicBezTo>
                <a:cubicBezTo>
                  <a:pt x="732896" y="69240"/>
                  <a:pt x="712926" y="89210"/>
                  <a:pt x="688291" y="89210"/>
                </a:cubicBezTo>
                <a:cubicBezTo>
                  <a:pt x="663656" y="89210"/>
                  <a:pt x="643686" y="69240"/>
                  <a:pt x="643686" y="44605"/>
                </a:cubicBezTo>
                <a:cubicBezTo>
                  <a:pt x="643686" y="19970"/>
                  <a:pt x="663656" y="0"/>
                  <a:pt x="688291" y="0"/>
                </a:cubicBezTo>
                <a:close/>
                <a:moveTo>
                  <a:pt x="366448" y="0"/>
                </a:moveTo>
                <a:cubicBezTo>
                  <a:pt x="391083" y="0"/>
                  <a:pt x="411053" y="19970"/>
                  <a:pt x="411053" y="44605"/>
                </a:cubicBezTo>
                <a:cubicBezTo>
                  <a:pt x="411053" y="69240"/>
                  <a:pt x="391083" y="89210"/>
                  <a:pt x="366448" y="89210"/>
                </a:cubicBezTo>
                <a:cubicBezTo>
                  <a:pt x="341813" y="89210"/>
                  <a:pt x="321843" y="69240"/>
                  <a:pt x="321843" y="44605"/>
                </a:cubicBezTo>
                <a:cubicBezTo>
                  <a:pt x="321843" y="19970"/>
                  <a:pt x="341813" y="0"/>
                  <a:pt x="366448" y="0"/>
                </a:cubicBezTo>
                <a:close/>
                <a:moveTo>
                  <a:pt x="44605" y="0"/>
                </a:moveTo>
                <a:cubicBezTo>
                  <a:pt x="69240" y="0"/>
                  <a:pt x="89210" y="19970"/>
                  <a:pt x="89210" y="44605"/>
                </a:cubicBezTo>
                <a:cubicBezTo>
                  <a:pt x="89210" y="69240"/>
                  <a:pt x="69240" y="89210"/>
                  <a:pt x="44605" y="89210"/>
                </a:cubicBezTo>
                <a:cubicBezTo>
                  <a:pt x="19970" y="89210"/>
                  <a:pt x="0" y="69240"/>
                  <a:pt x="0" y="44605"/>
                </a:cubicBezTo>
                <a:cubicBezTo>
                  <a:pt x="0" y="19970"/>
                  <a:pt x="19970" y="0"/>
                  <a:pt x="446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185437"/>
              </p:ext>
            </p:extLst>
          </p:nvPr>
        </p:nvGraphicFramePr>
        <p:xfrm>
          <a:off x="754983" y="1915779"/>
          <a:ext cx="10434793" cy="44385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10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22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22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22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22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2284">
                  <a:extLst>
                    <a:ext uri="{9D8B030D-6E8A-4147-A177-3AD203B41FA5}">
                      <a16:colId xmlns:a16="http://schemas.microsoft.com/office/drawing/2014/main" val="2515933127"/>
                    </a:ext>
                  </a:extLst>
                </a:gridCol>
                <a:gridCol w="1382284">
                  <a:extLst>
                    <a:ext uri="{9D8B030D-6E8A-4147-A177-3AD203B41FA5}">
                      <a16:colId xmlns:a16="http://schemas.microsoft.com/office/drawing/2014/main" val="3211494588"/>
                    </a:ext>
                  </a:extLst>
                </a:gridCol>
              </a:tblGrid>
              <a:tr h="699084">
                <a:tc>
                  <a:txBody>
                    <a:bodyPr/>
                    <a:lstStyle/>
                    <a:p>
                      <a:endParaRPr lang="en-US" sz="140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/>
                          </a:solidFill>
                          <a:latin typeface="Open Sans" charset="0"/>
                          <a:ea typeface="Open Sans" charset="0"/>
                          <a:cs typeface="Open Sans" charset="0"/>
                        </a:rPr>
                        <a:t>Automation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/>
                          </a:solidFill>
                          <a:latin typeface="Open Sans" charset="0"/>
                          <a:ea typeface="Open Sans" charset="0"/>
                          <a:cs typeface="Open Sans" charset="0"/>
                        </a:rPr>
                        <a:t>General Applicability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accent2"/>
                          </a:solidFill>
                          <a:latin typeface="Open Sans" charset="0"/>
                          <a:ea typeface="Open Sans" charset="0"/>
                          <a:cs typeface="Open Sans" charset="0"/>
                        </a:rPr>
                        <a:t>Holisticity</a:t>
                      </a:r>
                      <a:endParaRPr lang="en-US" sz="1400" dirty="0">
                        <a:solidFill>
                          <a:schemeClr val="accent2"/>
                        </a:solidFill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/>
                          </a:solidFill>
                          <a:latin typeface="Open Sans" charset="0"/>
                          <a:ea typeface="Open Sans" charset="0"/>
                          <a:cs typeface="Open Sans" charset="0"/>
                        </a:rPr>
                        <a:t>Trust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400" dirty="0">
                          <a:solidFill>
                            <a:schemeClr val="accent2"/>
                          </a:solidFill>
                          <a:latin typeface="Open Sans" charset="0"/>
                          <a:ea typeface="Open Sans" charset="0"/>
                          <a:cs typeface="Open Sans" charset="0"/>
                        </a:rPr>
                        <a:t>Low</a:t>
                      </a:r>
                    </a:p>
                    <a:p>
                      <a:pPr lvl="0" algn="ctr"/>
                      <a:r>
                        <a:rPr lang="en-US" sz="1400" dirty="0">
                          <a:solidFill>
                            <a:schemeClr val="accent2"/>
                          </a:solidFill>
                          <a:latin typeface="Open Sans" charset="0"/>
                          <a:ea typeface="Open Sans" charset="0"/>
                          <a:cs typeface="Open Sans" charset="0"/>
                        </a:rPr>
                        <a:t>Price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7888">
                <a:tc>
                  <a:txBody>
                    <a:bodyPr/>
                    <a:lstStyle/>
                    <a:p>
                      <a:endParaRPr lang="en-US" sz="1400" b="1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7888">
                <a:tc>
                  <a:txBody>
                    <a:bodyPr/>
                    <a:lstStyle/>
                    <a:p>
                      <a:endParaRPr lang="en-US" sz="1400" b="1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😡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7888">
                <a:tc>
                  <a:txBody>
                    <a:bodyPr/>
                    <a:lstStyle/>
                    <a:p>
                      <a:endParaRPr lang="en-US" sz="1400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😡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😡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7888">
                <a:tc>
                  <a:txBody>
                    <a:bodyPr/>
                    <a:lstStyle/>
                    <a:p>
                      <a:endParaRPr lang="en-US" sz="1400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😡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😡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788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Open Sans" charset="0"/>
                          <a:ea typeface="Open Sans" charset="0"/>
                          <a:cs typeface="Open Sans" charset="0"/>
                        </a:rPr>
                        <a:t>Banks’ escrow systems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😡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😊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😡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Open Sans" charset="0"/>
                          <a:ea typeface="Open Sans" charset="0"/>
                          <a:cs typeface="Open Sans" charset="0"/>
                        </a:rPr>
                        <a:t>😡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54983" y="357554"/>
            <a:ext cx="309988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6"/>
                </a:solidFill>
                <a:latin typeface="Montserrat" charset="0"/>
                <a:ea typeface="Montserrat" charset="0"/>
                <a:cs typeface="Montserrat" charset="0"/>
              </a:rPr>
              <a:t>The</a:t>
            </a:r>
          </a:p>
          <a:p>
            <a:r>
              <a:rPr lang="en-US" sz="4400" b="1" dirty="0">
                <a:solidFill>
                  <a:schemeClr val="accent6"/>
                </a:solidFill>
                <a:latin typeface="Montserrat" charset="0"/>
                <a:ea typeface="Montserrat" charset="0"/>
                <a:cs typeface="Montserrat" charset="0"/>
              </a:rPr>
              <a:t>Competition</a:t>
            </a:r>
          </a:p>
        </p:txBody>
      </p:sp>
      <p:pic>
        <p:nvPicPr>
          <p:cNvPr id="2" name="Εικόνα 1">
            <a:extLst>
              <a:ext uri="{FF2B5EF4-FFF2-40B4-BE49-F238E27FC236}">
                <a16:creationId xmlns:a16="http://schemas.microsoft.com/office/drawing/2014/main" id="{5CDE6E93-DFB9-A945-8A1A-FDFEA8C86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140" y="3477692"/>
            <a:ext cx="1147618" cy="444500"/>
          </a:xfrm>
          <a:prstGeom prst="rect">
            <a:avLst/>
          </a:prstGeom>
        </p:spPr>
      </p:pic>
      <p:pic>
        <p:nvPicPr>
          <p:cNvPr id="4" name="Εικόνα 3">
            <a:extLst>
              <a:ext uri="{FF2B5EF4-FFF2-40B4-BE49-F238E27FC236}">
                <a16:creationId xmlns:a16="http://schemas.microsoft.com/office/drawing/2014/main" id="{25BFC211-11BB-C747-9381-738AF2172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983" y="4283022"/>
            <a:ext cx="1885950" cy="384129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2D324DA6-BF90-BC4C-9016-062A57D37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4149" y="4915053"/>
            <a:ext cx="1117600" cy="393023"/>
          </a:xfrm>
          <a:prstGeom prst="rect">
            <a:avLst/>
          </a:prstGeom>
        </p:spPr>
      </p:pic>
      <p:pic>
        <p:nvPicPr>
          <p:cNvPr id="8" name="Εικόνα 7">
            <a:extLst>
              <a:ext uri="{FF2B5EF4-FFF2-40B4-BE49-F238E27FC236}">
                <a16:creationId xmlns:a16="http://schemas.microsoft.com/office/drawing/2014/main" id="{C906BA4D-5F1D-C247-A773-638F66CB4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8007" y="275785"/>
            <a:ext cx="2656466" cy="837439"/>
          </a:xfrm>
          <a:prstGeom prst="rect">
            <a:avLst/>
          </a:prstGeom>
        </p:spPr>
      </p:pic>
      <p:pic>
        <p:nvPicPr>
          <p:cNvPr id="9" name="Εικόνα 8">
            <a:extLst>
              <a:ext uri="{FF2B5EF4-FFF2-40B4-BE49-F238E27FC236}">
                <a16:creationId xmlns:a16="http://schemas.microsoft.com/office/drawing/2014/main" id="{056A0176-65EE-2748-80E5-D2935D4801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03" y="2652585"/>
            <a:ext cx="1920510" cy="60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32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uavedigital">
      <a:dk1>
        <a:srgbClr val="242527"/>
      </a:dk1>
      <a:lt1>
        <a:srgbClr val="FFFFFF"/>
      </a:lt1>
      <a:dk2>
        <a:srgbClr val="262626"/>
      </a:dk2>
      <a:lt2>
        <a:srgbClr val="FFFFFF"/>
      </a:lt2>
      <a:accent1>
        <a:srgbClr val="FFC017"/>
      </a:accent1>
      <a:accent2>
        <a:srgbClr val="535353"/>
      </a:accent2>
      <a:accent3>
        <a:srgbClr val="A7A7A7"/>
      </a:accent3>
      <a:accent4>
        <a:srgbClr val="D2DDD9"/>
      </a:accent4>
      <a:accent5>
        <a:srgbClr val="3F3F3F"/>
      </a:accent5>
      <a:accent6>
        <a:srgbClr val="2C2C2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3570</TotalTime>
  <Words>509</Words>
  <Application>Microsoft Macintosh PowerPoint</Application>
  <PresentationFormat>Ευρεία οθόνη</PresentationFormat>
  <Paragraphs>253</Paragraphs>
  <Slides>17</Slides>
  <Notes>8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13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17</vt:i4>
      </vt:variant>
    </vt:vector>
  </HeadingPairs>
  <TitlesOfParts>
    <vt:vector size="31" baseType="lpstr">
      <vt:lpstr>MS PGothic</vt:lpstr>
      <vt:lpstr>Arial</vt:lpstr>
      <vt:lpstr>Calibri</vt:lpstr>
      <vt:lpstr>Calibri Light</vt:lpstr>
      <vt:lpstr>Gill Sans</vt:lpstr>
      <vt:lpstr>Lato Black</vt:lpstr>
      <vt:lpstr>Lato Light</vt:lpstr>
      <vt:lpstr>Lato Medium</vt:lpstr>
      <vt:lpstr>Lato Regular</vt:lpstr>
      <vt:lpstr>Montserrat</vt:lpstr>
      <vt:lpstr>Open Sans</vt:lpstr>
      <vt:lpstr>Simple-Line-Icons</vt:lpstr>
      <vt:lpstr>Wingdings</vt:lpstr>
      <vt:lpstr>Office Theme</vt:lpstr>
      <vt:lpstr>Παρουσίαση του PowerPoint</vt:lpstr>
      <vt:lpstr>The Technology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Total Initial Investment</vt:lpstr>
      <vt:lpstr>Financial Analysis</vt:lpstr>
      <vt:lpstr>DCF &amp; Sensitivity Analysis</vt:lpstr>
      <vt:lpstr>Quantitative Risk Analysis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Nikoloudis Christos</cp:lastModifiedBy>
  <cp:revision>472</cp:revision>
  <cp:lastPrinted>2018-05-13T10:22:59Z</cp:lastPrinted>
  <dcterms:created xsi:type="dcterms:W3CDTF">2017-10-09T12:47:23Z</dcterms:created>
  <dcterms:modified xsi:type="dcterms:W3CDTF">2018-05-13T14:34:10Z</dcterms:modified>
</cp:coreProperties>
</file>

<file path=docProps/thumbnail.jpeg>
</file>